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1" r:id="rId5"/>
    <p:sldId id="260" r:id="rId6"/>
    <p:sldId id="262" r:id="rId7"/>
    <p:sldId id="265" r:id="rId8"/>
    <p:sldId id="264" r:id="rId9"/>
    <p:sldId id="266" r:id="rId10"/>
    <p:sldId id="263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2008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151</c:v>
                </c:pt>
                <c:pt idx="1">
                  <c:v>145</c:v>
                </c:pt>
                <c:pt idx="2">
                  <c:v>133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2-4B81-858F-F20A96EE12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2008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B62-4B81-858F-F20A96EE12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1999</c:v>
                </c:pt>
                <c:pt idx="1">
                  <c:v>2008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B62-4B81-858F-F20A96EE1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067840"/>
        <c:axId val="108466944"/>
        <c:axId val="0"/>
      </c:bar3DChart>
      <c:catAx>
        <c:axId val="10806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466944"/>
        <c:crosses val="autoZero"/>
        <c:auto val="1"/>
        <c:lblAlgn val="ctr"/>
        <c:lblOffset val="100"/>
        <c:noMultiLvlLbl val="0"/>
      </c:catAx>
      <c:valAx>
        <c:axId val="1084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06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image" Target="../media/image15.jpeg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D1DD4-96B5-4222-B53D-88F5C2AAA6C0}" type="doc">
      <dgm:prSet loTypeId="urn:microsoft.com/office/officeart/2005/8/layout/radial1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2409C15-15CA-482C-B3B0-784269B40DE9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itchFamily="18" charset="0"/>
              <a:cs typeface="Times New Roman" pitchFamily="18" charset="0"/>
            </a:rPr>
            <a:t>Сыбайлас-жемқорлық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94FEA513-BBB3-487A-B167-D7F34C5A1229}" type="parTrans" cxnId="{5DA8138D-81EE-49BF-B127-DA0BD469D7EB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969D8156-F50D-46CD-B15B-32263E770DC7}" type="sibTrans" cxnId="{5DA8138D-81EE-49BF-B127-DA0BD469D7EB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E546670B-E6D5-42A2-B7BE-C53D1F4A9F10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itchFamily="18" charset="0"/>
              <a:cs typeface="Times New Roman" pitchFamily="18" charset="0"/>
            </a:rPr>
            <a:t>сындыру, бүлдіру, бұзу, зақымдау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509D77C2-4A03-4E1A-86BB-51DAC3841201}" type="parTrans" cxnId="{8DDC4991-9559-4629-A5B8-193A08484950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06A54EC9-AD8B-4C5C-8F9E-4F4336136410}" type="sibTrans" cxnId="{8DDC4991-9559-4629-A5B8-193A08484950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956AE320-07BD-4D1B-B41C-09CB1EB5834F}">
      <dgm:prSet phldrT="[Текст]" custT="1"/>
      <dgm:spPr/>
      <dgm:t>
        <a:bodyPr/>
        <a:lstStyle/>
        <a:p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көрінбейтін қылмыстың бір түрі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980CEABF-8E04-4C70-8023-DFE47073256F}" type="parTrans" cxnId="{28966EAD-94AE-45F1-AC18-417E82FD2912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F3E41397-464C-44D1-AB2D-DEAB18E7A828}" type="sibTrans" cxnId="{28966EAD-94AE-45F1-AC18-417E82FD2912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03EDFEE7-1FC3-4825-9559-F1561282C216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itchFamily="18" charset="0"/>
              <a:cs typeface="Times New Roman" pitchFamily="18" charset="0"/>
            </a:rPr>
            <a:t>сатқындық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0C4E7009-2B86-41EC-8882-B275FDBCFD8E}" type="parTrans" cxnId="{31BC9E03-71D1-4632-A140-CFE6A86CF101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FD1AEEFD-4297-4819-9A76-0A57174F50D9}" type="sibTrans" cxnId="{31BC9E03-71D1-4632-A140-CFE6A86CF101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D9BEBE45-B931-4C2B-B454-67B66573F9D0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itchFamily="18" charset="0"/>
              <a:cs typeface="Times New Roman" pitchFamily="18" charset="0"/>
            </a:rPr>
            <a:t>параға сатып алу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A144EBBE-EFD9-4C4F-8712-10A59EED2DD7}" type="parTrans" cxnId="{230D4D06-1E0B-4BA6-921B-45917ADD8CEF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87CB725F-EED0-4EBB-B853-D9FDF6B4CAFC}" type="sibTrans" cxnId="{230D4D06-1E0B-4BA6-921B-45917ADD8CEF}">
      <dgm:prSet/>
      <dgm:spPr/>
      <dgm:t>
        <a:bodyPr/>
        <a:lstStyle/>
        <a:p>
          <a:endParaRPr lang="ru-RU" sz="3200" b="1" i="1">
            <a:latin typeface="Times New Roman" pitchFamily="18" charset="0"/>
            <a:cs typeface="Times New Roman" pitchFamily="18" charset="0"/>
          </a:endParaRPr>
        </a:p>
      </dgm:t>
    </dgm:pt>
    <dgm:pt modelId="{F20AFDCC-5D3F-4621-A054-0A26F96DB6B5}" type="pres">
      <dgm:prSet presAssocID="{368D1DD4-96B5-4222-B53D-88F5C2AAA6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C33D4-08FF-41C8-8862-852420246CB6}" type="pres">
      <dgm:prSet presAssocID="{62409C15-15CA-482C-B3B0-784269B40DE9}" presName="centerShape" presStyleLbl="node0" presStyleIdx="0" presStyleCnt="1" custScaleX="157684" custLinFactNeighborX="753" custLinFactNeighborY="-196"/>
      <dgm:spPr/>
      <dgm:t>
        <a:bodyPr/>
        <a:lstStyle/>
        <a:p>
          <a:endParaRPr lang="ru-RU"/>
        </a:p>
      </dgm:t>
    </dgm:pt>
    <dgm:pt modelId="{142C2442-733D-4176-85AA-ED1E906AED9F}" type="pres">
      <dgm:prSet presAssocID="{509D77C2-4A03-4E1A-86BB-51DAC3841201}" presName="Name9" presStyleLbl="parChTrans1D2" presStyleIdx="0" presStyleCnt="4"/>
      <dgm:spPr/>
      <dgm:t>
        <a:bodyPr/>
        <a:lstStyle/>
        <a:p>
          <a:endParaRPr lang="ru-RU"/>
        </a:p>
      </dgm:t>
    </dgm:pt>
    <dgm:pt modelId="{1199E8FB-8ECC-4F60-94CB-6097027731B1}" type="pres">
      <dgm:prSet presAssocID="{509D77C2-4A03-4E1A-86BB-51DAC384120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CA6B1AC-ECA3-427F-960F-C27947797AAD}" type="pres">
      <dgm:prSet presAssocID="{E546670B-E6D5-42A2-B7BE-C53D1F4A9F10}" presName="node" presStyleLbl="node1" presStyleIdx="0" presStyleCnt="4" custScaleX="174132" custRadScaleRad="97988" custRadScaleInc="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73AF2-112A-4F2C-AE2C-F73CCBC65F7C}" type="pres">
      <dgm:prSet presAssocID="{980CEABF-8E04-4C70-8023-DFE47073256F}" presName="Name9" presStyleLbl="parChTrans1D2" presStyleIdx="1" presStyleCnt="4"/>
      <dgm:spPr/>
      <dgm:t>
        <a:bodyPr/>
        <a:lstStyle/>
        <a:p>
          <a:endParaRPr lang="ru-RU"/>
        </a:p>
      </dgm:t>
    </dgm:pt>
    <dgm:pt modelId="{D48760A2-C0D1-4677-84BC-EBECA2359FC7}" type="pres">
      <dgm:prSet presAssocID="{980CEABF-8E04-4C70-8023-DFE47073256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5BAD355-8567-40D9-9BD0-97E071F1663E}" type="pres">
      <dgm:prSet presAssocID="{956AE320-07BD-4D1B-B41C-09CB1EB5834F}" presName="node" presStyleLbl="node1" presStyleIdx="1" presStyleCnt="4" custScaleX="154310" custRadScaleRad="164479" custRadScaleInc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421FC-0740-4035-B50E-B0A55A51F34B}" type="pres">
      <dgm:prSet presAssocID="{0C4E7009-2B86-41EC-8882-B275FDBCFD8E}" presName="Name9" presStyleLbl="parChTrans1D2" presStyleIdx="2" presStyleCnt="4"/>
      <dgm:spPr/>
      <dgm:t>
        <a:bodyPr/>
        <a:lstStyle/>
        <a:p>
          <a:endParaRPr lang="ru-RU"/>
        </a:p>
      </dgm:t>
    </dgm:pt>
    <dgm:pt modelId="{B74A5128-2F69-4BFF-A775-51C062066B33}" type="pres">
      <dgm:prSet presAssocID="{0C4E7009-2B86-41EC-8882-B275FDBCFD8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E37D4A2-AB56-4212-BFA3-5ECA97607109}" type="pres">
      <dgm:prSet presAssocID="{03EDFEE7-1FC3-4825-9559-F1561282C216}" presName="node" presStyleLbl="node1" presStyleIdx="2" presStyleCnt="4" custScaleX="170154" custRadScaleRad="97262" custRadScaleInc="-4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168CD-0701-4B4F-9224-937452260DED}" type="pres">
      <dgm:prSet presAssocID="{A144EBBE-EFD9-4C4F-8712-10A59EED2DD7}" presName="Name9" presStyleLbl="parChTrans1D2" presStyleIdx="3" presStyleCnt="4"/>
      <dgm:spPr/>
      <dgm:t>
        <a:bodyPr/>
        <a:lstStyle/>
        <a:p>
          <a:endParaRPr lang="ru-RU"/>
        </a:p>
      </dgm:t>
    </dgm:pt>
    <dgm:pt modelId="{8F08DFBA-AC28-4E0B-8104-82584554EE67}" type="pres">
      <dgm:prSet presAssocID="{A144EBBE-EFD9-4C4F-8712-10A59EED2D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914AD6A-DE4A-4711-BC56-BF5F4559FFB6}" type="pres">
      <dgm:prSet presAssocID="{D9BEBE45-B931-4C2B-B454-67B66573F9D0}" presName="node" presStyleLbl="node1" presStyleIdx="3" presStyleCnt="4" custScaleX="114928" custScaleY="75638" custRadScaleRad="161175" custRadScaleInc="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8CE4D-CA34-4AB4-BA76-35BD1EBBC47B}" type="presOf" srcId="{0C4E7009-2B86-41EC-8882-B275FDBCFD8E}" destId="{3CE421FC-0740-4035-B50E-B0A55A51F34B}" srcOrd="0" destOrd="0" presId="urn:microsoft.com/office/officeart/2005/8/layout/radial1"/>
    <dgm:cxn modelId="{1065D3BF-6A33-49C1-8858-4197A3848DF5}" type="presOf" srcId="{956AE320-07BD-4D1B-B41C-09CB1EB5834F}" destId="{E5BAD355-8567-40D9-9BD0-97E071F1663E}" srcOrd="0" destOrd="0" presId="urn:microsoft.com/office/officeart/2005/8/layout/radial1"/>
    <dgm:cxn modelId="{31BC9E03-71D1-4632-A140-CFE6A86CF101}" srcId="{62409C15-15CA-482C-B3B0-784269B40DE9}" destId="{03EDFEE7-1FC3-4825-9559-F1561282C216}" srcOrd="2" destOrd="0" parTransId="{0C4E7009-2B86-41EC-8882-B275FDBCFD8E}" sibTransId="{FD1AEEFD-4297-4819-9A76-0A57174F50D9}"/>
    <dgm:cxn modelId="{B0198EE0-34E2-4295-8938-FA07889A2AB5}" type="presOf" srcId="{368D1DD4-96B5-4222-B53D-88F5C2AAA6C0}" destId="{F20AFDCC-5D3F-4621-A054-0A26F96DB6B5}" srcOrd="0" destOrd="0" presId="urn:microsoft.com/office/officeart/2005/8/layout/radial1"/>
    <dgm:cxn modelId="{8DDC4991-9559-4629-A5B8-193A08484950}" srcId="{62409C15-15CA-482C-B3B0-784269B40DE9}" destId="{E546670B-E6D5-42A2-B7BE-C53D1F4A9F10}" srcOrd="0" destOrd="0" parTransId="{509D77C2-4A03-4E1A-86BB-51DAC3841201}" sibTransId="{06A54EC9-AD8B-4C5C-8F9E-4F4336136410}"/>
    <dgm:cxn modelId="{230D4D06-1E0B-4BA6-921B-45917ADD8CEF}" srcId="{62409C15-15CA-482C-B3B0-784269B40DE9}" destId="{D9BEBE45-B931-4C2B-B454-67B66573F9D0}" srcOrd="3" destOrd="0" parTransId="{A144EBBE-EFD9-4C4F-8712-10A59EED2DD7}" sibTransId="{87CB725F-EED0-4EBB-B853-D9FDF6B4CAFC}"/>
    <dgm:cxn modelId="{7C3EC4A1-6789-42B6-BC1D-18C3A1F746CD}" type="presOf" srcId="{A144EBBE-EFD9-4C4F-8712-10A59EED2DD7}" destId="{8F08DFBA-AC28-4E0B-8104-82584554EE67}" srcOrd="1" destOrd="0" presId="urn:microsoft.com/office/officeart/2005/8/layout/radial1"/>
    <dgm:cxn modelId="{4C085CD7-A1FA-4FEF-BE8D-F94C697DDCA9}" type="presOf" srcId="{980CEABF-8E04-4C70-8023-DFE47073256F}" destId="{D48760A2-C0D1-4677-84BC-EBECA2359FC7}" srcOrd="1" destOrd="0" presId="urn:microsoft.com/office/officeart/2005/8/layout/radial1"/>
    <dgm:cxn modelId="{28966EAD-94AE-45F1-AC18-417E82FD2912}" srcId="{62409C15-15CA-482C-B3B0-784269B40DE9}" destId="{956AE320-07BD-4D1B-B41C-09CB1EB5834F}" srcOrd="1" destOrd="0" parTransId="{980CEABF-8E04-4C70-8023-DFE47073256F}" sibTransId="{F3E41397-464C-44D1-AB2D-DEAB18E7A828}"/>
    <dgm:cxn modelId="{6C5CB43B-40D0-4D83-851B-54F100A8672E}" type="presOf" srcId="{509D77C2-4A03-4E1A-86BB-51DAC3841201}" destId="{142C2442-733D-4176-85AA-ED1E906AED9F}" srcOrd="0" destOrd="0" presId="urn:microsoft.com/office/officeart/2005/8/layout/radial1"/>
    <dgm:cxn modelId="{96008DD8-517C-4823-80BA-E37184EEAB2B}" type="presOf" srcId="{03EDFEE7-1FC3-4825-9559-F1561282C216}" destId="{2E37D4A2-AB56-4212-BFA3-5ECA97607109}" srcOrd="0" destOrd="0" presId="urn:microsoft.com/office/officeart/2005/8/layout/radial1"/>
    <dgm:cxn modelId="{F3DE58B9-5949-4761-852D-7B19C6109139}" type="presOf" srcId="{980CEABF-8E04-4C70-8023-DFE47073256F}" destId="{58A73AF2-112A-4F2C-AE2C-F73CCBC65F7C}" srcOrd="0" destOrd="0" presId="urn:microsoft.com/office/officeart/2005/8/layout/radial1"/>
    <dgm:cxn modelId="{C389D07C-4A7C-4808-A27E-789F4101FBE4}" type="presOf" srcId="{D9BEBE45-B931-4C2B-B454-67B66573F9D0}" destId="{2914AD6A-DE4A-4711-BC56-BF5F4559FFB6}" srcOrd="0" destOrd="0" presId="urn:microsoft.com/office/officeart/2005/8/layout/radial1"/>
    <dgm:cxn modelId="{99A42775-23DE-44AB-9CDD-59FE122C4BB2}" type="presOf" srcId="{A144EBBE-EFD9-4C4F-8712-10A59EED2DD7}" destId="{5BB168CD-0701-4B4F-9224-937452260DED}" srcOrd="0" destOrd="0" presId="urn:microsoft.com/office/officeart/2005/8/layout/radial1"/>
    <dgm:cxn modelId="{5DA8138D-81EE-49BF-B127-DA0BD469D7EB}" srcId="{368D1DD4-96B5-4222-B53D-88F5C2AAA6C0}" destId="{62409C15-15CA-482C-B3B0-784269B40DE9}" srcOrd="0" destOrd="0" parTransId="{94FEA513-BBB3-487A-B167-D7F34C5A1229}" sibTransId="{969D8156-F50D-46CD-B15B-32263E770DC7}"/>
    <dgm:cxn modelId="{53A12AE1-C884-4B87-BFD1-778BEA75FAC4}" type="presOf" srcId="{0C4E7009-2B86-41EC-8882-B275FDBCFD8E}" destId="{B74A5128-2F69-4BFF-A775-51C062066B33}" srcOrd="1" destOrd="0" presId="urn:microsoft.com/office/officeart/2005/8/layout/radial1"/>
    <dgm:cxn modelId="{8636C149-818B-4A8E-982A-FF0EA6554273}" type="presOf" srcId="{E546670B-E6D5-42A2-B7BE-C53D1F4A9F10}" destId="{9CA6B1AC-ECA3-427F-960F-C27947797AAD}" srcOrd="0" destOrd="0" presId="urn:microsoft.com/office/officeart/2005/8/layout/radial1"/>
    <dgm:cxn modelId="{4514D6FB-C387-49B7-BD8F-A6D98C2DB014}" type="presOf" srcId="{62409C15-15CA-482C-B3B0-784269B40DE9}" destId="{1FEC33D4-08FF-41C8-8862-852420246CB6}" srcOrd="0" destOrd="0" presId="urn:microsoft.com/office/officeart/2005/8/layout/radial1"/>
    <dgm:cxn modelId="{67EAC617-5108-4EFB-9CD8-96AE830F9FFF}" type="presOf" srcId="{509D77C2-4A03-4E1A-86BB-51DAC3841201}" destId="{1199E8FB-8ECC-4F60-94CB-6097027731B1}" srcOrd="1" destOrd="0" presId="urn:microsoft.com/office/officeart/2005/8/layout/radial1"/>
    <dgm:cxn modelId="{F1127A37-47EA-49E3-BA71-691EF2040DCA}" type="presParOf" srcId="{F20AFDCC-5D3F-4621-A054-0A26F96DB6B5}" destId="{1FEC33D4-08FF-41C8-8862-852420246CB6}" srcOrd="0" destOrd="0" presId="urn:microsoft.com/office/officeart/2005/8/layout/radial1"/>
    <dgm:cxn modelId="{088C7448-C0D6-468B-ADD8-2B17AC29781C}" type="presParOf" srcId="{F20AFDCC-5D3F-4621-A054-0A26F96DB6B5}" destId="{142C2442-733D-4176-85AA-ED1E906AED9F}" srcOrd="1" destOrd="0" presId="urn:microsoft.com/office/officeart/2005/8/layout/radial1"/>
    <dgm:cxn modelId="{7D6511B9-2899-4694-BE58-B809F5702B75}" type="presParOf" srcId="{142C2442-733D-4176-85AA-ED1E906AED9F}" destId="{1199E8FB-8ECC-4F60-94CB-6097027731B1}" srcOrd="0" destOrd="0" presId="urn:microsoft.com/office/officeart/2005/8/layout/radial1"/>
    <dgm:cxn modelId="{79FFBFF2-63CB-41D5-93C3-AFF04E0F7552}" type="presParOf" srcId="{F20AFDCC-5D3F-4621-A054-0A26F96DB6B5}" destId="{9CA6B1AC-ECA3-427F-960F-C27947797AAD}" srcOrd="2" destOrd="0" presId="urn:microsoft.com/office/officeart/2005/8/layout/radial1"/>
    <dgm:cxn modelId="{A67E6063-5B63-446D-AE5B-D904789190DE}" type="presParOf" srcId="{F20AFDCC-5D3F-4621-A054-0A26F96DB6B5}" destId="{58A73AF2-112A-4F2C-AE2C-F73CCBC65F7C}" srcOrd="3" destOrd="0" presId="urn:microsoft.com/office/officeart/2005/8/layout/radial1"/>
    <dgm:cxn modelId="{86D47D14-5EC5-4FAB-B663-24A6E919F9BF}" type="presParOf" srcId="{58A73AF2-112A-4F2C-AE2C-F73CCBC65F7C}" destId="{D48760A2-C0D1-4677-84BC-EBECA2359FC7}" srcOrd="0" destOrd="0" presId="urn:microsoft.com/office/officeart/2005/8/layout/radial1"/>
    <dgm:cxn modelId="{AAA684CD-DB2E-405A-B91A-BA42D62D2840}" type="presParOf" srcId="{F20AFDCC-5D3F-4621-A054-0A26F96DB6B5}" destId="{E5BAD355-8567-40D9-9BD0-97E071F1663E}" srcOrd="4" destOrd="0" presId="urn:microsoft.com/office/officeart/2005/8/layout/radial1"/>
    <dgm:cxn modelId="{E49997F9-2E82-4C8C-8F6D-C142988FC72D}" type="presParOf" srcId="{F20AFDCC-5D3F-4621-A054-0A26F96DB6B5}" destId="{3CE421FC-0740-4035-B50E-B0A55A51F34B}" srcOrd="5" destOrd="0" presId="urn:microsoft.com/office/officeart/2005/8/layout/radial1"/>
    <dgm:cxn modelId="{A057D96C-5A59-4688-93F1-3A08C0E7BA3E}" type="presParOf" srcId="{3CE421FC-0740-4035-B50E-B0A55A51F34B}" destId="{B74A5128-2F69-4BFF-A775-51C062066B33}" srcOrd="0" destOrd="0" presId="urn:microsoft.com/office/officeart/2005/8/layout/radial1"/>
    <dgm:cxn modelId="{A91B5A54-8BC2-4F2F-8792-7DAF92E00557}" type="presParOf" srcId="{F20AFDCC-5D3F-4621-A054-0A26F96DB6B5}" destId="{2E37D4A2-AB56-4212-BFA3-5ECA97607109}" srcOrd="6" destOrd="0" presId="urn:microsoft.com/office/officeart/2005/8/layout/radial1"/>
    <dgm:cxn modelId="{965FD748-429E-49DB-9091-484788AB1BD6}" type="presParOf" srcId="{F20AFDCC-5D3F-4621-A054-0A26F96DB6B5}" destId="{5BB168CD-0701-4B4F-9224-937452260DED}" srcOrd="7" destOrd="0" presId="urn:microsoft.com/office/officeart/2005/8/layout/radial1"/>
    <dgm:cxn modelId="{C25CF882-263D-4732-B732-26ED4E53E327}" type="presParOf" srcId="{5BB168CD-0701-4B4F-9224-937452260DED}" destId="{8F08DFBA-AC28-4E0B-8104-82584554EE67}" srcOrd="0" destOrd="0" presId="urn:microsoft.com/office/officeart/2005/8/layout/radial1"/>
    <dgm:cxn modelId="{180F6527-7F34-4BD1-AD87-86C4B008652C}" type="presParOf" srcId="{F20AFDCC-5D3F-4621-A054-0A26F96DB6B5}" destId="{2914AD6A-DE4A-4711-BC56-BF5F4559FFB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7396C-0643-42EF-9D7B-E88B090EEFCD}" type="doc">
      <dgm:prSet loTypeId="urn:microsoft.com/office/officeart/2005/8/layout/gear1" loCatId="cycle" qsTypeId="urn:microsoft.com/office/officeart/2005/8/quickstyle/simple2" qsCatId="simple" csTypeId="urn:microsoft.com/office/officeart/2005/8/colors/colorful5" csCatId="colorful" phldr="1"/>
      <dgm:spPr/>
    </dgm:pt>
    <dgm:pt modelId="{B808A052-D63F-4651-9B0B-C4FDCD606E29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Пара беруші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0403017-2CA0-4456-AC50-46C2F50567BF}" type="parTrans" cxnId="{C41D39F5-995B-4B65-A60B-4EB76BB10B71}">
      <dgm:prSet/>
      <dgm:spPr/>
      <dgm:t>
        <a:bodyPr/>
        <a:lstStyle/>
        <a:p>
          <a:endParaRPr lang="ru-RU"/>
        </a:p>
      </dgm:t>
    </dgm:pt>
    <dgm:pt modelId="{2DF0560C-F31B-4A56-9105-3588B06A3C0A}" type="sibTrans" cxnId="{C41D39F5-995B-4B65-A60B-4EB76BB10B71}">
      <dgm:prSet/>
      <dgm:spPr/>
      <dgm:t>
        <a:bodyPr/>
        <a:lstStyle/>
        <a:p>
          <a:endParaRPr lang="ru-RU"/>
        </a:p>
      </dgm:t>
    </dgm:pt>
    <dgm:pt modelId="{DFE72F5B-9282-405A-BE48-DD2EC6A4632B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Ақша немесе мүлік сипатында пара беру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C8369D4-C160-4026-85A6-25FD500D1485}" type="parTrans" cxnId="{8B88AB16-FFBD-49E9-BF86-DFD57FB2AC57}">
      <dgm:prSet/>
      <dgm:spPr/>
      <dgm:t>
        <a:bodyPr/>
        <a:lstStyle/>
        <a:p>
          <a:endParaRPr lang="ru-RU"/>
        </a:p>
      </dgm:t>
    </dgm:pt>
    <dgm:pt modelId="{3F5F8D87-CC8B-4202-B1CD-89CEB3BEC3BC}" type="sibTrans" cxnId="{8B88AB16-FFBD-49E9-BF86-DFD57FB2AC57}">
      <dgm:prSet/>
      <dgm:spPr/>
      <dgm:t>
        <a:bodyPr/>
        <a:lstStyle/>
        <a:p>
          <a:endParaRPr lang="ru-RU"/>
        </a:p>
      </dgm:t>
    </dgm:pt>
    <dgm:pt modelId="{9F9BF1CF-137C-487E-BB0D-1C12AA33E9E1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Лауазымды адам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2DEF813-BA81-43F5-AFC9-15F36A3490A2}" type="parTrans" cxnId="{45402411-B3DA-400E-804F-259627BE85B2}">
      <dgm:prSet/>
      <dgm:spPr/>
      <dgm:t>
        <a:bodyPr/>
        <a:lstStyle/>
        <a:p>
          <a:endParaRPr lang="ru-RU"/>
        </a:p>
      </dgm:t>
    </dgm:pt>
    <dgm:pt modelId="{A7596C10-3087-4A61-BCC0-3355EF88685C}" type="sibTrans" cxnId="{45402411-B3DA-400E-804F-259627BE85B2}">
      <dgm:prSet/>
      <dgm:spPr/>
      <dgm:t>
        <a:bodyPr/>
        <a:lstStyle/>
        <a:p>
          <a:endParaRPr lang="ru-RU"/>
        </a:p>
      </dgm:t>
    </dgm:pt>
    <dgm:pt modelId="{B559EE95-D760-42D9-AEE6-6F0320BCD1D3}" type="pres">
      <dgm:prSet presAssocID="{1EA7396C-0643-42EF-9D7B-E88B090EEFC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0C3731-E574-40FB-B105-5C5446B85F98}" type="pres">
      <dgm:prSet presAssocID="{B808A052-D63F-4651-9B0B-C4FDCD606E29}" presName="gear1" presStyleLbl="node1" presStyleIdx="0" presStyleCnt="3" custLinFactNeighborX="6789" custLinFactNeighborY="-12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9354F-9DC9-4266-9AAB-66BE45A12A9F}" type="pres">
      <dgm:prSet presAssocID="{B808A052-D63F-4651-9B0B-C4FDCD606E29}" presName="gear1srcNode" presStyleLbl="node1" presStyleIdx="0" presStyleCnt="3"/>
      <dgm:spPr/>
      <dgm:t>
        <a:bodyPr/>
        <a:lstStyle/>
        <a:p>
          <a:endParaRPr lang="ru-RU"/>
        </a:p>
      </dgm:t>
    </dgm:pt>
    <dgm:pt modelId="{2E781325-C1F2-4DDC-9DD9-BE35775023FD}" type="pres">
      <dgm:prSet presAssocID="{B808A052-D63F-4651-9B0B-C4FDCD606E29}" presName="gear1dstNode" presStyleLbl="node1" presStyleIdx="0" presStyleCnt="3"/>
      <dgm:spPr/>
      <dgm:t>
        <a:bodyPr/>
        <a:lstStyle/>
        <a:p>
          <a:endParaRPr lang="ru-RU"/>
        </a:p>
      </dgm:t>
    </dgm:pt>
    <dgm:pt modelId="{057F85A8-4035-404E-A010-902E2E71F4EB}" type="pres">
      <dgm:prSet presAssocID="{DFE72F5B-9282-405A-BE48-DD2EC6A4632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9E6D0-D7DE-4CA2-BA70-80E5E3A4E6E3}" type="pres">
      <dgm:prSet presAssocID="{DFE72F5B-9282-405A-BE48-DD2EC6A4632B}" presName="gear2srcNode" presStyleLbl="node1" presStyleIdx="1" presStyleCnt="3"/>
      <dgm:spPr/>
      <dgm:t>
        <a:bodyPr/>
        <a:lstStyle/>
        <a:p>
          <a:endParaRPr lang="ru-RU"/>
        </a:p>
      </dgm:t>
    </dgm:pt>
    <dgm:pt modelId="{C121DF01-B1F6-48C1-95A6-A0EC2ACE9174}" type="pres">
      <dgm:prSet presAssocID="{DFE72F5B-9282-405A-BE48-DD2EC6A4632B}" presName="gear2dstNode" presStyleLbl="node1" presStyleIdx="1" presStyleCnt="3"/>
      <dgm:spPr/>
      <dgm:t>
        <a:bodyPr/>
        <a:lstStyle/>
        <a:p>
          <a:endParaRPr lang="ru-RU"/>
        </a:p>
      </dgm:t>
    </dgm:pt>
    <dgm:pt modelId="{8B1D2EC1-1DCA-47A1-88ED-FBCF41D10A49}" type="pres">
      <dgm:prSet presAssocID="{9F9BF1CF-137C-487E-BB0D-1C12AA33E9E1}" presName="gear3" presStyleLbl="node1" presStyleIdx="2" presStyleCnt="3"/>
      <dgm:spPr/>
      <dgm:t>
        <a:bodyPr/>
        <a:lstStyle/>
        <a:p>
          <a:endParaRPr lang="ru-RU"/>
        </a:p>
      </dgm:t>
    </dgm:pt>
    <dgm:pt modelId="{AFD9A1B6-3232-43EC-8F37-80947102C2EB}" type="pres">
      <dgm:prSet presAssocID="{9F9BF1CF-137C-487E-BB0D-1C12AA33E9E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E97F8-B524-4043-8FD4-A7D61B0018D9}" type="pres">
      <dgm:prSet presAssocID="{9F9BF1CF-137C-487E-BB0D-1C12AA33E9E1}" presName="gear3srcNode" presStyleLbl="node1" presStyleIdx="2" presStyleCnt="3"/>
      <dgm:spPr/>
      <dgm:t>
        <a:bodyPr/>
        <a:lstStyle/>
        <a:p>
          <a:endParaRPr lang="ru-RU"/>
        </a:p>
      </dgm:t>
    </dgm:pt>
    <dgm:pt modelId="{7B70376C-59A6-4855-8F82-66C5BB832E37}" type="pres">
      <dgm:prSet presAssocID="{9F9BF1CF-137C-487E-BB0D-1C12AA33E9E1}" presName="gear3dstNode" presStyleLbl="node1" presStyleIdx="2" presStyleCnt="3"/>
      <dgm:spPr/>
      <dgm:t>
        <a:bodyPr/>
        <a:lstStyle/>
        <a:p>
          <a:endParaRPr lang="ru-RU"/>
        </a:p>
      </dgm:t>
    </dgm:pt>
    <dgm:pt modelId="{26A29F34-F84B-44F5-8A42-40ED99A9B995}" type="pres">
      <dgm:prSet presAssocID="{2DF0560C-F31B-4A56-9105-3588B06A3C0A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6756FC6-C510-443F-8C82-62B50BF83FC2}" type="pres">
      <dgm:prSet presAssocID="{3F5F8D87-CC8B-4202-B1CD-89CEB3BEC3B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E4CAC2FB-6515-4B88-BDBC-1711FA3B17F3}" type="pres">
      <dgm:prSet presAssocID="{A7596C10-3087-4A61-BCC0-3355EF88685C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998081E-8AE4-4611-9A56-26D1B37CA7EB}" type="presOf" srcId="{9F9BF1CF-137C-487E-BB0D-1C12AA33E9E1}" destId="{8B1D2EC1-1DCA-47A1-88ED-FBCF41D10A49}" srcOrd="0" destOrd="0" presId="urn:microsoft.com/office/officeart/2005/8/layout/gear1"/>
    <dgm:cxn modelId="{71B17DC0-44AD-4550-99BE-C1337EA5BF1E}" type="presOf" srcId="{DFE72F5B-9282-405A-BE48-DD2EC6A4632B}" destId="{057F85A8-4035-404E-A010-902E2E71F4EB}" srcOrd="0" destOrd="0" presId="urn:microsoft.com/office/officeart/2005/8/layout/gear1"/>
    <dgm:cxn modelId="{85DB3352-64F3-4709-B135-86D0A46EFA50}" type="presOf" srcId="{DFE72F5B-9282-405A-BE48-DD2EC6A4632B}" destId="{C121DF01-B1F6-48C1-95A6-A0EC2ACE9174}" srcOrd="2" destOrd="0" presId="urn:microsoft.com/office/officeart/2005/8/layout/gear1"/>
    <dgm:cxn modelId="{4DED15EC-A8F3-4F10-ABC7-B696D60B3C13}" type="presOf" srcId="{B808A052-D63F-4651-9B0B-C4FDCD606E29}" destId="{D2D9354F-9DC9-4266-9AAB-66BE45A12A9F}" srcOrd="1" destOrd="0" presId="urn:microsoft.com/office/officeart/2005/8/layout/gear1"/>
    <dgm:cxn modelId="{C41D39F5-995B-4B65-A60B-4EB76BB10B71}" srcId="{1EA7396C-0643-42EF-9D7B-E88B090EEFCD}" destId="{B808A052-D63F-4651-9B0B-C4FDCD606E29}" srcOrd="0" destOrd="0" parTransId="{C0403017-2CA0-4456-AC50-46C2F50567BF}" sibTransId="{2DF0560C-F31B-4A56-9105-3588B06A3C0A}"/>
    <dgm:cxn modelId="{90725C20-29F5-4ACD-AE0C-DEE2A3F635ED}" type="presOf" srcId="{9F9BF1CF-137C-487E-BB0D-1C12AA33E9E1}" destId="{7B70376C-59A6-4855-8F82-66C5BB832E37}" srcOrd="3" destOrd="0" presId="urn:microsoft.com/office/officeart/2005/8/layout/gear1"/>
    <dgm:cxn modelId="{75B9E9A0-FBEA-4292-9D13-59C2DCF9FC23}" type="presOf" srcId="{3F5F8D87-CC8B-4202-B1CD-89CEB3BEC3BC}" destId="{B6756FC6-C510-443F-8C82-62B50BF83FC2}" srcOrd="0" destOrd="0" presId="urn:microsoft.com/office/officeart/2005/8/layout/gear1"/>
    <dgm:cxn modelId="{50D60D27-F3D9-49DC-AF1F-3C6C146D73D1}" type="presOf" srcId="{B808A052-D63F-4651-9B0B-C4FDCD606E29}" destId="{2E781325-C1F2-4DDC-9DD9-BE35775023FD}" srcOrd="2" destOrd="0" presId="urn:microsoft.com/office/officeart/2005/8/layout/gear1"/>
    <dgm:cxn modelId="{8B88AB16-FFBD-49E9-BF86-DFD57FB2AC57}" srcId="{1EA7396C-0643-42EF-9D7B-E88B090EEFCD}" destId="{DFE72F5B-9282-405A-BE48-DD2EC6A4632B}" srcOrd="1" destOrd="0" parTransId="{DC8369D4-C160-4026-85A6-25FD500D1485}" sibTransId="{3F5F8D87-CC8B-4202-B1CD-89CEB3BEC3BC}"/>
    <dgm:cxn modelId="{12206F02-A85D-4D07-8F50-0F428DF0EDB5}" type="presOf" srcId="{A7596C10-3087-4A61-BCC0-3355EF88685C}" destId="{E4CAC2FB-6515-4B88-BDBC-1711FA3B17F3}" srcOrd="0" destOrd="0" presId="urn:microsoft.com/office/officeart/2005/8/layout/gear1"/>
    <dgm:cxn modelId="{617EF814-2EF1-466D-80B5-7E6E984ACC12}" type="presOf" srcId="{9F9BF1CF-137C-487E-BB0D-1C12AA33E9E1}" destId="{767E97F8-B524-4043-8FD4-A7D61B0018D9}" srcOrd="2" destOrd="0" presId="urn:microsoft.com/office/officeart/2005/8/layout/gear1"/>
    <dgm:cxn modelId="{5B0B021D-3683-4632-89E2-3AE7809009AA}" type="presOf" srcId="{B808A052-D63F-4651-9B0B-C4FDCD606E29}" destId="{B00C3731-E574-40FB-B105-5C5446B85F98}" srcOrd="0" destOrd="0" presId="urn:microsoft.com/office/officeart/2005/8/layout/gear1"/>
    <dgm:cxn modelId="{323880A6-71EE-4DA8-A7DC-21820EC1F8FE}" type="presOf" srcId="{9F9BF1CF-137C-487E-BB0D-1C12AA33E9E1}" destId="{AFD9A1B6-3232-43EC-8F37-80947102C2EB}" srcOrd="1" destOrd="0" presId="urn:microsoft.com/office/officeart/2005/8/layout/gear1"/>
    <dgm:cxn modelId="{6DA6E712-AEE8-4208-AE92-E7939E5401BC}" type="presOf" srcId="{1EA7396C-0643-42EF-9D7B-E88B090EEFCD}" destId="{B559EE95-D760-42D9-AEE6-6F0320BCD1D3}" srcOrd="0" destOrd="0" presId="urn:microsoft.com/office/officeart/2005/8/layout/gear1"/>
    <dgm:cxn modelId="{A2024A35-7909-4FEE-A022-6DBB275F5DD3}" type="presOf" srcId="{DFE72F5B-9282-405A-BE48-DD2EC6A4632B}" destId="{8FA9E6D0-D7DE-4CA2-BA70-80E5E3A4E6E3}" srcOrd="1" destOrd="0" presId="urn:microsoft.com/office/officeart/2005/8/layout/gear1"/>
    <dgm:cxn modelId="{45402411-B3DA-400E-804F-259627BE85B2}" srcId="{1EA7396C-0643-42EF-9D7B-E88B090EEFCD}" destId="{9F9BF1CF-137C-487E-BB0D-1C12AA33E9E1}" srcOrd="2" destOrd="0" parTransId="{F2DEF813-BA81-43F5-AFC9-15F36A3490A2}" sibTransId="{A7596C10-3087-4A61-BCC0-3355EF88685C}"/>
    <dgm:cxn modelId="{E226F3CE-4CCE-4B20-947A-46A5C4B4FA2D}" type="presOf" srcId="{2DF0560C-F31B-4A56-9105-3588B06A3C0A}" destId="{26A29F34-F84B-44F5-8A42-40ED99A9B995}" srcOrd="0" destOrd="0" presId="urn:microsoft.com/office/officeart/2005/8/layout/gear1"/>
    <dgm:cxn modelId="{AB4D6772-E08A-4FCF-88EA-F583604D2DCC}" type="presParOf" srcId="{B559EE95-D760-42D9-AEE6-6F0320BCD1D3}" destId="{B00C3731-E574-40FB-B105-5C5446B85F98}" srcOrd="0" destOrd="0" presId="urn:microsoft.com/office/officeart/2005/8/layout/gear1"/>
    <dgm:cxn modelId="{C35A4858-060A-4494-835C-30083F594878}" type="presParOf" srcId="{B559EE95-D760-42D9-AEE6-6F0320BCD1D3}" destId="{D2D9354F-9DC9-4266-9AAB-66BE45A12A9F}" srcOrd="1" destOrd="0" presId="urn:microsoft.com/office/officeart/2005/8/layout/gear1"/>
    <dgm:cxn modelId="{EEDBD3B0-D8EF-4664-A92A-CC49671E464C}" type="presParOf" srcId="{B559EE95-D760-42D9-AEE6-6F0320BCD1D3}" destId="{2E781325-C1F2-4DDC-9DD9-BE35775023FD}" srcOrd="2" destOrd="0" presId="urn:microsoft.com/office/officeart/2005/8/layout/gear1"/>
    <dgm:cxn modelId="{C5F5C29A-4347-4C80-BACC-7738B69C76E6}" type="presParOf" srcId="{B559EE95-D760-42D9-AEE6-6F0320BCD1D3}" destId="{057F85A8-4035-404E-A010-902E2E71F4EB}" srcOrd="3" destOrd="0" presId="urn:microsoft.com/office/officeart/2005/8/layout/gear1"/>
    <dgm:cxn modelId="{EAAD696A-B0CF-4A10-B7EE-53587F3A6DD6}" type="presParOf" srcId="{B559EE95-D760-42D9-AEE6-6F0320BCD1D3}" destId="{8FA9E6D0-D7DE-4CA2-BA70-80E5E3A4E6E3}" srcOrd="4" destOrd="0" presId="urn:microsoft.com/office/officeart/2005/8/layout/gear1"/>
    <dgm:cxn modelId="{9A2663BA-3C9D-46A3-9774-40C61FBDEE5F}" type="presParOf" srcId="{B559EE95-D760-42D9-AEE6-6F0320BCD1D3}" destId="{C121DF01-B1F6-48C1-95A6-A0EC2ACE9174}" srcOrd="5" destOrd="0" presId="urn:microsoft.com/office/officeart/2005/8/layout/gear1"/>
    <dgm:cxn modelId="{60A0CF7F-974B-444F-9E4D-77D2B31C28FA}" type="presParOf" srcId="{B559EE95-D760-42D9-AEE6-6F0320BCD1D3}" destId="{8B1D2EC1-1DCA-47A1-88ED-FBCF41D10A49}" srcOrd="6" destOrd="0" presId="urn:microsoft.com/office/officeart/2005/8/layout/gear1"/>
    <dgm:cxn modelId="{90C28B98-7A6B-4063-9AE6-000E5C2C8C10}" type="presParOf" srcId="{B559EE95-D760-42D9-AEE6-6F0320BCD1D3}" destId="{AFD9A1B6-3232-43EC-8F37-80947102C2EB}" srcOrd="7" destOrd="0" presId="urn:microsoft.com/office/officeart/2005/8/layout/gear1"/>
    <dgm:cxn modelId="{9653FEA8-1E9E-4C84-B4B7-44CC9FC6FF96}" type="presParOf" srcId="{B559EE95-D760-42D9-AEE6-6F0320BCD1D3}" destId="{767E97F8-B524-4043-8FD4-A7D61B0018D9}" srcOrd="8" destOrd="0" presId="urn:microsoft.com/office/officeart/2005/8/layout/gear1"/>
    <dgm:cxn modelId="{6FABF439-2E31-49D6-80F6-7FBD0753E400}" type="presParOf" srcId="{B559EE95-D760-42D9-AEE6-6F0320BCD1D3}" destId="{7B70376C-59A6-4855-8F82-66C5BB832E37}" srcOrd="9" destOrd="0" presId="urn:microsoft.com/office/officeart/2005/8/layout/gear1"/>
    <dgm:cxn modelId="{66AD716F-18DE-4B7A-B3EB-7738BD716DB6}" type="presParOf" srcId="{B559EE95-D760-42D9-AEE6-6F0320BCD1D3}" destId="{26A29F34-F84B-44F5-8A42-40ED99A9B995}" srcOrd="10" destOrd="0" presId="urn:microsoft.com/office/officeart/2005/8/layout/gear1"/>
    <dgm:cxn modelId="{45CF5469-8F2B-47F1-A857-8B1A00C8AD33}" type="presParOf" srcId="{B559EE95-D760-42D9-AEE6-6F0320BCD1D3}" destId="{B6756FC6-C510-443F-8C82-62B50BF83FC2}" srcOrd="11" destOrd="0" presId="urn:microsoft.com/office/officeart/2005/8/layout/gear1"/>
    <dgm:cxn modelId="{8FE8300D-C4A2-43FE-9B98-B1637476E254}" type="presParOf" srcId="{B559EE95-D760-42D9-AEE6-6F0320BCD1D3}" destId="{E4CAC2FB-6515-4B88-BDBC-1711FA3B17F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EFC78-34D9-4E9E-83D3-270013DCBE51}" type="doc">
      <dgm:prSet loTypeId="urn:microsoft.com/office/officeart/2005/8/layout/hProcess10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266767E-FEB3-4150-8AC1-73ED25E975D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302B9E9-0F14-47EC-B9F4-70A6755F134D}" type="parTrans" cxnId="{4CF3E4C8-2327-4CD3-B0C4-BA9234FC5F2A}">
      <dgm:prSet/>
      <dgm:spPr/>
      <dgm:t>
        <a:bodyPr/>
        <a:lstStyle/>
        <a:p>
          <a:endParaRPr lang="ru-RU"/>
        </a:p>
      </dgm:t>
    </dgm:pt>
    <dgm:pt modelId="{F42295F6-799C-4272-8E41-E3064C2B8DB3}" type="sibTrans" cxnId="{4CF3E4C8-2327-4CD3-B0C4-BA9234FC5F2A}">
      <dgm:prSet/>
      <dgm:spPr>
        <a:noFill/>
      </dgm:spPr>
      <dgm:t>
        <a:bodyPr/>
        <a:lstStyle/>
        <a:p>
          <a:endParaRPr lang="ru-RU"/>
        </a:p>
      </dgm:t>
    </dgm:pt>
    <dgm:pt modelId="{52FCF52B-AB44-4FA6-94FF-42FA08CB778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5AB24F5-770D-414E-ABF9-CC5602D7048D}" type="parTrans" cxnId="{559C3C08-C7AC-490E-BAFF-FC5FF130A6E7}">
      <dgm:prSet/>
      <dgm:spPr/>
      <dgm:t>
        <a:bodyPr/>
        <a:lstStyle/>
        <a:p>
          <a:endParaRPr lang="ru-RU"/>
        </a:p>
      </dgm:t>
    </dgm:pt>
    <dgm:pt modelId="{113A52D9-695D-4239-8233-78C90AD61580}" type="sibTrans" cxnId="{559C3C08-C7AC-490E-BAFF-FC5FF130A6E7}">
      <dgm:prSet/>
      <dgm:spPr>
        <a:noFill/>
      </dgm:spPr>
      <dgm:t>
        <a:bodyPr/>
        <a:lstStyle/>
        <a:p>
          <a:endParaRPr lang="ru-RU"/>
        </a:p>
      </dgm:t>
    </dgm:pt>
    <dgm:pt modelId="{550BACE3-6497-4408-951A-749AE0AE7164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D9ECB13-2957-4A61-893E-EF6CE5A1BA75}" type="parTrans" cxnId="{E0FCA336-FE96-40D0-9016-639A00D0B0D9}">
      <dgm:prSet/>
      <dgm:spPr/>
      <dgm:t>
        <a:bodyPr/>
        <a:lstStyle/>
        <a:p>
          <a:endParaRPr lang="ru-RU"/>
        </a:p>
      </dgm:t>
    </dgm:pt>
    <dgm:pt modelId="{08EAFB6F-E353-4978-9461-3607C19E3399}" type="sibTrans" cxnId="{E0FCA336-FE96-40D0-9016-639A00D0B0D9}">
      <dgm:prSet/>
      <dgm:spPr/>
      <dgm:t>
        <a:bodyPr/>
        <a:lstStyle/>
        <a:p>
          <a:endParaRPr lang="ru-RU"/>
        </a:p>
      </dgm:t>
    </dgm:pt>
    <dgm:pt modelId="{6D8901AE-6D5E-461C-89B2-D19D139C3E43}" type="pres">
      <dgm:prSet presAssocID="{C2FEFC78-34D9-4E9E-83D3-270013DCBE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CF648-54CF-47C7-B2B8-6228A0ACC154}" type="pres">
      <dgm:prSet presAssocID="{A266767E-FEB3-4150-8AC1-73ED25E975DA}" presName="composite" presStyleCnt="0"/>
      <dgm:spPr/>
    </dgm:pt>
    <dgm:pt modelId="{2647F4E6-C752-4B8B-B218-4A4BB14A52AA}" type="pres">
      <dgm:prSet presAssocID="{A266767E-FEB3-4150-8AC1-73ED25E975DA}" presName="imagSh" presStyleLbl="b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A5BE8AD-1598-4503-8497-FF349FE594A1}" type="pres">
      <dgm:prSet presAssocID="{A266767E-FEB3-4150-8AC1-73ED25E975DA}" presName="txNode" presStyleLbl="node1" presStyleIdx="0" presStyleCnt="3" custLinFactNeighborX="12893" custLinFactNeighborY="3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4D98C-4A95-400C-9699-DB67ED4DB966}" type="pres">
      <dgm:prSet presAssocID="{F42295F6-799C-4272-8E41-E3064C2B8DB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5EA0D65-866A-4B98-8749-90DD6B2A018E}" type="pres">
      <dgm:prSet presAssocID="{F42295F6-799C-4272-8E41-E3064C2B8DB3}" presName="connTx" presStyleLbl="sibTrans2D1" presStyleIdx="0" presStyleCnt="2"/>
      <dgm:spPr/>
      <dgm:t>
        <a:bodyPr/>
        <a:lstStyle/>
        <a:p>
          <a:endParaRPr lang="ru-RU"/>
        </a:p>
      </dgm:t>
    </dgm:pt>
    <dgm:pt modelId="{31E26F4C-2E8B-497B-A552-92D6C2F21B11}" type="pres">
      <dgm:prSet presAssocID="{52FCF52B-AB44-4FA6-94FF-42FA08CB778C}" presName="composite" presStyleCnt="0"/>
      <dgm:spPr/>
    </dgm:pt>
    <dgm:pt modelId="{985F4490-E3A3-4BA9-97BD-6D85C3E3929B}" type="pres">
      <dgm:prSet presAssocID="{52FCF52B-AB44-4FA6-94FF-42FA08CB778C}" presName="imagSh" presStyleLbl="b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6229FC7-7042-442B-B451-95E3E7FD0DF6}" type="pres">
      <dgm:prSet presAssocID="{52FCF52B-AB44-4FA6-94FF-42FA08CB778C}" presName="txNode" presStyleLbl="node1" presStyleIdx="1" presStyleCnt="3" custLinFactNeighborX="583" custLinFactNeighborY="4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109BA-FB3A-462B-AC76-D6E82ABB53A9}" type="pres">
      <dgm:prSet presAssocID="{113A52D9-695D-4239-8233-78C90AD6158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F295A0C-F5A9-486A-9A3D-260A2A9F85C0}" type="pres">
      <dgm:prSet presAssocID="{113A52D9-695D-4239-8233-78C90AD61580}" presName="connTx" presStyleLbl="sibTrans2D1" presStyleIdx="1" presStyleCnt="2"/>
      <dgm:spPr/>
      <dgm:t>
        <a:bodyPr/>
        <a:lstStyle/>
        <a:p>
          <a:endParaRPr lang="ru-RU"/>
        </a:p>
      </dgm:t>
    </dgm:pt>
    <dgm:pt modelId="{75A374E9-BB83-407B-971D-9E9B7102C2E1}" type="pres">
      <dgm:prSet presAssocID="{550BACE3-6497-4408-951A-749AE0AE7164}" presName="composite" presStyleCnt="0"/>
      <dgm:spPr/>
    </dgm:pt>
    <dgm:pt modelId="{055482A5-77CF-4679-A337-FCC4D8023A7B}" type="pres">
      <dgm:prSet presAssocID="{550BACE3-6497-4408-951A-749AE0AE7164}" presName="imagSh" presStyleLbl="b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F3A70F5-6412-41F7-853F-69B71F0F7DAB}" type="pres">
      <dgm:prSet presAssocID="{550BACE3-6497-4408-951A-749AE0AE7164}" presName="txNode" presStyleLbl="node1" presStyleIdx="2" presStyleCnt="3" custLinFactNeighborX="866" custLinFactNeighborY="4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C3C08-C7AC-490E-BAFF-FC5FF130A6E7}" srcId="{C2FEFC78-34D9-4E9E-83D3-270013DCBE51}" destId="{52FCF52B-AB44-4FA6-94FF-42FA08CB778C}" srcOrd="1" destOrd="0" parTransId="{15AB24F5-770D-414E-ABF9-CC5602D7048D}" sibTransId="{113A52D9-695D-4239-8233-78C90AD61580}"/>
    <dgm:cxn modelId="{CF17819A-651B-4955-98A4-4ED65BDE44E1}" type="presOf" srcId="{A266767E-FEB3-4150-8AC1-73ED25E975DA}" destId="{3A5BE8AD-1598-4503-8497-FF349FE594A1}" srcOrd="0" destOrd="0" presId="urn:microsoft.com/office/officeart/2005/8/layout/hProcess10"/>
    <dgm:cxn modelId="{48D3EBD4-476D-4AB2-A5F6-98EBE65CC6F0}" type="presOf" srcId="{550BACE3-6497-4408-951A-749AE0AE7164}" destId="{5F3A70F5-6412-41F7-853F-69B71F0F7DAB}" srcOrd="0" destOrd="0" presId="urn:microsoft.com/office/officeart/2005/8/layout/hProcess10"/>
    <dgm:cxn modelId="{991FE670-C4E0-4750-8719-9B508C30A8AC}" type="presOf" srcId="{C2FEFC78-34D9-4E9E-83D3-270013DCBE51}" destId="{6D8901AE-6D5E-461C-89B2-D19D139C3E43}" srcOrd="0" destOrd="0" presId="urn:microsoft.com/office/officeart/2005/8/layout/hProcess10"/>
    <dgm:cxn modelId="{E0FCA336-FE96-40D0-9016-639A00D0B0D9}" srcId="{C2FEFC78-34D9-4E9E-83D3-270013DCBE51}" destId="{550BACE3-6497-4408-951A-749AE0AE7164}" srcOrd="2" destOrd="0" parTransId="{6D9ECB13-2957-4A61-893E-EF6CE5A1BA75}" sibTransId="{08EAFB6F-E353-4978-9461-3607C19E3399}"/>
    <dgm:cxn modelId="{4CF3E4C8-2327-4CD3-B0C4-BA9234FC5F2A}" srcId="{C2FEFC78-34D9-4E9E-83D3-270013DCBE51}" destId="{A266767E-FEB3-4150-8AC1-73ED25E975DA}" srcOrd="0" destOrd="0" parTransId="{4302B9E9-0F14-47EC-B9F4-70A6755F134D}" sibTransId="{F42295F6-799C-4272-8E41-E3064C2B8DB3}"/>
    <dgm:cxn modelId="{D62B8F32-606D-4574-B83F-20598DBEC4E0}" type="presOf" srcId="{52FCF52B-AB44-4FA6-94FF-42FA08CB778C}" destId="{76229FC7-7042-442B-B451-95E3E7FD0DF6}" srcOrd="0" destOrd="0" presId="urn:microsoft.com/office/officeart/2005/8/layout/hProcess10"/>
    <dgm:cxn modelId="{E77FF38D-4D71-4B87-A62E-535B957DB238}" type="presOf" srcId="{F42295F6-799C-4272-8E41-E3064C2B8DB3}" destId="{F5EA0D65-866A-4B98-8749-90DD6B2A018E}" srcOrd="1" destOrd="0" presId="urn:microsoft.com/office/officeart/2005/8/layout/hProcess10"/>
    <dgm:cxn modelId="{1940D46A-265C-477B-ADE0-07ADB9B5536E}" type="presOf" srcId="{113A52D9-695D-4239-8233-78C90AD61580}" destId="{0F295A0C-F5A9-486A-9A3D-260A2A9F85C0}" srcOrd="1" destOrd="0" presId="urn:microsoft.com/office/officeart/2005/8/layout/hProcess10"/>
    <dgm:cxn modelId="{8B2872E8-4806-4AE8-A174-2C61F03FAF63}" type="presOf" srcId="{113A52D9-695D-4239-8233-78C90AD61580}" destId="{CDE109BA-FB3A-462B-AC76-D6E82ABB53A9}" srcOrd="0" destOrd="0" presId="urn:microsoft.com/office/officeart/2005/8/layout/hProcess10"/>
    <dgm:cxn modelId="{81FF3219-C2A6-4C9D-8DEB-7C37B18B0AFB}" type="presOf" srcId="{F42295F6-799C-4272-8E41-E3064C2B8DB3}" destId="{6154D98C-4A95-400C-9699-DB67ED4DB966}" srcOrd="0" destOrd="0" presId="urn:microsoft.com/office/officeart/2005/8/layout/hProcess10"/>
    <dgm:cxn modelId="{778E2B04-17E9-4E94-9A38-809C4B8786B7}" type="presParOf" srcId="{6D8901AE-6D5E-461C-89B2-D19D139C3E43}" destId="{9F3CF648-54CF-47C7-B2B8-6228A0ACC154}" srcOrd="0" destOrd="0" presId="urn:microsoft.com/office/officeart/2005/8/layout/hProcess10"/>
    <dgm:cxn modelId="{428EEB03-7DF0-4D6A-8056-BF145BCFE361}" type="presParOf" srcId="{9F3CF648-54CF-47C7-B2B8-6228A0ACC154}" destId="{2647F4E6-C752-4B8B-B218-4A4BB14A52AA}" srcOrd="0" destOrd="0" presId="urn:microsoft.com/office/officeart/2005/8/layout/hProcess10"/>
    <dgm:cxn modelId="{B2C05E08-C95E-4B8B-B508-ECE277D97693}" type="presParOf" srcId="{9F3CF648-54CF-47C7-B2B8-6228A0ACC154}" destId="{3A5BE8AD-1598-4503-8497-FF349FE594A1}" srcOrd="1" destOrd="0" presId="urn:microsoft.com/office/officeart/2005/8/layout/hProcess10"/>
    <dgm:cxn modelId="{AAA2BD5B-7F61-4333-A182-571C4DFDB9E9}" type="presParOf" srcId="{6D8901AE-6D5E-461C-89B2-D19D139C3E43}" destId="{6154D98C-4A95-400C-9699-DB67ED4DB966}" srcOrd="1" destOrd="0" presId="urn:microsoft.com/office/officeart/2005/8/layout/hProcess10"/>
    <dgm:cxn modelId="{005C9B71-2650-4F54-AEBF-66FE4D4049F4}" type="presParOf" srcId="{6154D98C-4A95-400C-9699-DB67ED4DB966}" destId="{F5EA0D65-866A-4B98-8749-90DD6B2A018E}" srcOrd="0" destOrd="0" presId="urn:microsoft.com/office/officeart/2005/8/layout/hProcess10"/>
    <dgm:cxn modelId="{47253FCC-9266-470D-991D-49441A8A102B}" type="presParOf" srcId="{6D8901AE-6D5E-461C-89B2-D19D139C3E43}" destId="{31E26F4C-2E8B-497B-A552-92D6C2F21B11}" srcOrd="2" destOrd="0" presId="urn:microsoft.com/office/officeart/2005/8/layout/hProcess10"/>
    <dgm:cxn modelId="{23A30D42-32B6-417E-A945-60A0472469FD}" type="presParOf" srcId="{31E26F4C-2E8B-497B-A552-92D6C2F21B11}" destId="{985F4490-E3A3-4BA9-97BD-6D85C3E3929B}" srcOrd="0" destOrd="0" presId="urn:microsoft.com/office/officeart/2005/8/layout/hProcess10"/>
    <dgm:cxn modelId="{7F692347-E756-459C-BD74-96698FA222E2}" type="presParOf" srcId="{31E26F4C-2E8B-497B-A552-92D6C2F21B11}" destId="{76229FC7-7042-442B-B451-95E3E7FD0DF6}" srcOrd="1" destOrd="0" presId="urn:microsoft.com/office/officeart/2005/8/layout/hProcess10"/>
    <dgm:cxn modelId="{9F19648E-95A8-45BE-8DB4-8AB892DDE1E7}" type="presParOf" srcId="{6D8901AE-6D5E-461C-89B2-D19D139C3E43}" destId="{CDE109BA-FB3A-462B-AC76-D6E82ABB53A9}" srcOrd="3" destOrd="0" presId="urn:microsoft.com/office/officeart/2005/8/layout/hProcess10"/>
    <dgm:cxn modelId="{0DA0FBFB-AA73-470C-A940-216567EA1A7F}" type="presParOf" srcId="{CDE109BA-FB3A-462B-AC76-D6E82ABB53A9}" destId="{0F295A0C-F5A9-486A-9A3D-260A2A9F85C0}" srcOrd="0" destOrd="0" presId="urn:microsoft.com/office/officeart/2005/8/layout/hProcess10"/>
    <dgm:cxn modelId="{4A135BEB-7600-4800-8112-AF51970C45E8}" type="presParOf" srcId="{6D8901AE-6D5E-461C-89B2-D19D139C3E43}" destId="{75A374E9-BB83-407B-971D-9E9B7102C2E1}" srcOrd="4" destOrd="0" presId="urn:microsoft.com/office/officeart/2005/8/layout/hProcess10"/>
    <dgm:cxn modelId="{97C83F51-F328-4839-98CE-9E5F6080AF84}" type="presParOf" srcId="{75A374E9-BB83-407B-971D-9E9B7102C2E1}" destId="{055482A5-77CF-4679-A337-FCC4D8023A7B}" srcOrd="0" destOrd="0" presId="urn:microsoft.com/office/officeart/2005/8/layout/hProcess10"/>
    <dgm:cxn modelId="{A4AC6C15-DB44-4531-9D12-2725A98FCCB8}" type="presParOf" srcId="{75A374E9-BB83-407B-971D-9E9B7102C2E1}" destId="{5F3A70F5-6412-41F7-853F-69B71F0F7DA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C33D4-08FF-41C8-8862-852420246CB6}">
      <dsp:nvSpPr>
        <dsp:cNvPr id="0" name=""/>
        <dsp:cNvSpPr/>
      </dsp:nvSpPr>
      <dsp:spPr>
        <a:xfrm>
          <a:off x="2664283" y="2304270"/>
          <a:ext cx="2770760" cy="1757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i="1" kern="1200" dirty="0" smtClean="0">
              <a:latin typeface="Times New Roman" pitchFamily="18" charset="0"/>
              <a:cs typeface="Times New Roman" pitchFamily="18" charset="0"/>
            </a:rPr>
            <a:t>Сыбайлас-жемқорлық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0051" y="2561600"/>
        <a:ext cx="1959224" cy="1242500"/>
      </dsp:txXfrm>
    </dsp:sp>
    <dsp:sp modelId="{142C2442-733D-4176-85AA-ED1E906AED9F}">
      <dsp:nvSpPr>
        <dsp:cNvPr id="0" name=""/>
        <dsp:cNvSpPr/>
      </dsp:nvSpPr>
      <dsp:spPr>
        <a:xfrm rot="16257126">
          <a:off x="3831241" y="2048512"/>
          <a:ext cx="473919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473919" y="188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1" kern="1200">
            <a:latin typeface="Times New Roman" pitchFamily="18" charset="0"/>
            <a:cs typeface="Times New Roman" pitchFamily="18" charset="0"/>
          </a:endParaRPr>
        </a:p>
      </dsp:txBody>
      <dsp:txXfrm>
        <a:off x="4056353" y="2055544"/>
        <a:ext cx="23695" cy="23695"/>
      </dsp:txXfrm>
    </dsp:sp>
    <dsp:sp modelId="{9CA6B1AC-ECA3-427F-960F-C27947797AAD}">
      <dsp:nvSpPr>
        <dsp:cNvPr id="0" name=""/>
        <dsp:cNvSpPr/>
      </dsp:nvSpPr>
      <dsp:spPr>
        <a:xfrm>
          <a:off x="2556850" y="73344"/>
          <a:ext cx="3059778" cy="1757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i="1" kern="1200" dirty="0" smtClean="0">
              <a:latin typeface="Times New Roman" pitchFamily="18" charset="0"/>
              <a:cs typeface="Times New Roman" pitchFamily="18" charset="0"/>
            </a:rPr>
            <a:t>сындыру, бүлдіру, бұзу, зақымдау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4944" y="330674"/>
        <a:ext cx="2163590" cy="1242500"/>
      </dsp:txXfrm>
    </dsp:sp>
    <dsp:sp modelId="{58A73AF2-112A-4F2C-AE2C-F73CCBC65F7C}">
      <dsp:nvSpPr>
        <dsp:cNvPr id="0" name=""/>
        <dsp:cNvSpPr/>
      </dsp:nvSpPr>
      <dsp:spPr>
        <a:xfrm rot="50674">
          <a:off x="5434657" y="3186088"/>
          <a:ext cx="230675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230675" y="188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1" kern="1200">
            <a:latin typeface="Times New Roman" pitchFamily="18" charset="0"/>
            <a:cs typeface="Times New Roman" pitchFamily="18" charset="0"/>
          </a:endParaRPr>
        </a:p>
      </dsp:txBody>
      <dsp:txXfrm>
        <a:off x="5544228" y="3199201"/>
        <a:ext cx="11533" cy="11533"/>
      </dsp:txXfrm>
    </dsp:sp>
    <dsp:sp modelId="{E5BAD355-8567-40D9-9BD0-97E071F1663E}">
      <dsp:nvSpPr>
        <dsp:cNvPr id="0" name=""/>
        <dsp:cNvSpPr/>
      </dsp:nvSpPr>
      <dsp:spPr>
        <a:xfrm>
          <a:off x="5664969" y="2348068"/>
          <a:ext cx="2711474" cy="175716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көрінбейтін қылмыстың бір түрі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2055" y="2605398"/>
        <a:ext cx="1917302" cy="1242500"/>
      </dsp:txXfrm>
    </dsp:sp>
    <dsp:sp modelId="{3CE421FC-0740-4035-B50E-B0A55A51F34B}">
      <dsp:nvSpPr>
        <dsp:cNvPr id="0" name=""/>
        <dsp:cNvSpPr/>
      </dsp:nvSpPr>
      <dsp:spPr>
        <a:xfrm rot="5342164">
          <a:off x="3830828" y="4280081"/>
          <a:ext cx="475228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475228" y="188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1" kern="1200">
            <a:latin typeface="Times New Roman" pitchFamily="18" charset="0"/>
            <a:cs typeface="Times New Roman" pitchFamily="18" charset="0"/>
          </a:endParaRPr>
        </a:p>
      </dsp:txBody>
      <dsp:txXfrm>
        <a:off x="4056562" y="4287080"/>
        <a:ext cx="23761" cy="23761"/>
      </dsp:txXfrm>
    </dsp:sp>
    <dsp:sp modelId="{2E37D4A2-AB56-4212-BFA3-5ECA97607109}">
      <dsp:nvSpPr>
        <dsp:cNvPr id="0" name=""/>
        <dsp:cNvSpPr/>
      </dsp:nvSpPr>
      <dsp:spPr>
        <a:xfrm>
          <a:off x="2592282" y="4536498"/>
          <a:ext cx="2989878" cy="175716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i="1" kern="1200" dirty="0" smtClean="0">
              <a:latin typeface="Times New Roman" pitchFamily="18" charset="0"/>
              <a:cs typeface="Times New Roman" pitchFamily="18" charset="0"/>
            </a:rPr>
            <a:t>сатқындық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0139" y="4793828"/>
        <a:ext cx="2114164" cy="1242500"/>
      </dsp:txXfrm>
    </dsp:sp>
    <dsp:sp modelId="{5BB168CD-0701-4B4F-9224-937452260DED}">
      <dsp:nvSpPr>
        <dsp:cNvPr id="0" name=""/>
        <dsp:cNvSpPr/>
      </dsp:nvSpPr>
      <dsp:spPr>
        <a:xfrm rot="10916402">
          <a:off x="2017948" y="3106134"/>
          <a:ext cx="648492" cy="37759"/>
        </a:xfrm>
        <a:custGeom>
          <a:avLst/>
          <a:gdLst/>
          <a:ahLst/>
          <a:cxnLst/>
          <a:rect l="0" t="0" r="0" b="0"/>
          <a:pathLst>
            <a:path>
              <a:moveTo>
                <a:pt x="0" y="18879"/>
              </a:moveTo>
              <a:lnTo>
                <a:pt x="648492" y="188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325982" y="3108801"/>
        <a:ext cx="32424" cy="32424"/>
      </dsp:txXfrm>
    </dsp:sp>
    <dsp:sp modelId="{2914AD6A-DE4A-4711-BC56-BF5F4559FFB6}">
      <dsp:nvSpPr>
        <dsp:cNvPr id="0" name=""/>
        <dsp:cNvSpPr/>
      </dsp:nvSpPr>
      <dsp:spPr>
        <a:xfrm>
          <a:off x="0" y="2415339"/>
          <a:ext cx="2019469" cy="132908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i="1" kern="1200" dirty="0" smtClean="0">
              <a:latin typeface="Times New Roman" pitchFamily="18" charset="0"/>
              <a:cs typeface="Times New Roman" pitchFamily="18" charset="0"/>
            </a:rPr>
            <a:t>параға сатып алу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744" y="2609978"/>
        <a:ext cx="1427981" cy="939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3731-E574-40FB-B105-5C5446B85F98}">
      <dsp:nvSpPr>
        <dsp:cNvPr id="0" name=""/>
        <dsp:cNvSpPr/>
      </dsp:nvSpPr>
      <dsp:spPr>
        <a:xfrm>
          <a:off x="3384386" y="2088244"/>
          <a:ext cx="2591639" cy="259163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Пара беруші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5421" y="2695323"/>
        <a:ext cx="1549569" cy="1332156"/>
      </dsp:txXfrm>
    </dsp:sp>
    <dsp:sp modelId="{057F85A8-4035-404E-A010-902E2E71F4EB}">
      <dsp:nvSpPr>
        <dsp:cNvPr id="0" name=""/>
        <dsp:cNvSpPr/>
      </dsp:nvSpPr>
      <dsp:spPr>
        <a:xfrm>
          <a:off x="1700577" y="1507863"/>
          <a:ext cx="1884828" cy="1884828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kern="1200" dirty="0" smtClean="0">
              <a:latin typeface="Times New Roman" pitchFamily="18" charset="0"/>
              <a:cs typeface="Times New Roman" pitchFamily="18" charset="0"/>
            </a:rPr>
            <a:t>Ақша немесе мүлік сипатында пара беру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5088" y="1985242"/>
        <a:ext cx="935806" cy="930070"/>
      </dsp:txXfrm>
    </dsp:sp>
    <dsp:sp modelId="{8B1D2EC1-1DCA-47A1-88ED-FBCF41D10A49}">
      <dsp:nvSpPr>
        <dsp:cNvPr id="0" name=""/>
        <dsp:cNvSpPr/>
      </dsp:nvSpPr>
      <dsp:spPr>
        <a:xfrm rot="20700000">
          <a:off x="2756273" y="207523"/>
          <a:ext cx="1846747" cy="1846747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Лауазымды адам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3161319" y="612569"/>
        <a:ext cx="1036655" cy="1036655"/>
      </dsp:txXfrm>
    </dsp:sp>
    <dsp:sp modelId="{26A29F34-F84B-44F5-8A42-40ED99A9B995}">
      <dsp:nvSpPr>
        <dsp:cNvPr id="0" name=""/>
        <dsp:cNvSpPr/>
      </dsp:nvSpPr>
      <dsp:spPr>
        <a:xfrm>
          <a:off x="3014883" y="1726096"/>
          <a:ext cx="3317298" cy="3317298"/>
        </a:xfrm>
        <a:prstGeom prst="circularArrow">
          <a:avLst>
            <a:gd name="adj1" fmla="val 4687"/>
            <a:gd name="adj2" fmla="val 299029"/>
            <a:gd name="adj3" fmla="val 2527285"/>
            <a:gd name="adj4" fmla="val 1583752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56FC6-C510-443F-8C82-62B50BF83FC2}">
      <dsp:nvSpPr>
        <dsp:cNvPr id="0" name=""/>
        <dsp:cNvSpPr/>
      </dsp:nvSpPr>
      <dsp:spPr>
        <a:xfrm>
          <a:off x="1366777" y="1088599"/>
          <a:ext cx="2410224" cy="24102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CAC2FB-6515-4B88-BDBC-1711FA3B17F3}">
      <dsp:nvSpPr>
        <dsp:cNvPr id="0" name=""/>
        <dsp:cNvSpPr/>
      </dsp:nvSpPr>
      <dsp:spPr>
        <a:xfrm>
          <a:off x="2329102" y="-199205"/>
          <a:ext cx="2598707" cy="25987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7F4E6-C752-4B8B-B218-4A4BB14A52AA}">
      <dsp:nvSpPr>
        <dsp:cNvPr id="0" name=""/>
        <dsp:cNvSpPr/>
      </dsp:nvSpPr>
      <dsp:spPr>
        <a:xfrm>
          <a:off x="3612" y="1119036"/>
          <a:ext cx="1701803" cy="1701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5BE8AD-1598-4503-8497-FF349FE594A1}">
      <dsp:nvSpPr>
        <dsp:cNvPr id="0" name=""/>
        <dsp:cNvSpPr/>
      </dsp:nvSpPr>
      <dsp:spPr>
        <a:xfrm>
          <a:off x="500063" y="2786088"/>
          <a:ext cx="1701803" cy="1701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49907" y="2835932"/>
        <a:ext cx="1602115" cy="1602115"/>
      </dsp:txXfrm>
    </dsp:sp>
    <dsp:sp modelId="{6154D98C-4A95-400C-9699-DB67ED4DB966}">
      <dsp:nvSpPr>
        <dsp:cNvPr id="0" name=""/>
        <dsp:cNvSpPr/>
      </dsp:nvSpPr>
      <dsp:spPr>
        <a:xfrm>
          <a:off x="2033220" y="1765478"/>
          <a:ext cx="327804" cy="40891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033220" y="1847262"/>
        <a:ext cx="229463" cy="245351"/>
      </dsp:txXfrm>
    </dsp:sp>
    <dsp:sp modelId="{985F4490-E3A3-4BA9-97BD-6D85C3E3929B}">
      <dsp:nvSpPr>
        <dsp:cNvPr id="0" name=""/>
        <dsp:cNvSpPr/>
      </dsp:nvSpPr>
      <dsp:spPr>
        <a:xfrm>
          <a:off x="2642000" y="1119036"/>
          <a:ext cx="1701803" cy="1701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229FC7-7042-442B-B451-95E3E7FD0DF6}">
      <dsp:nvSpPr>
        <dsp:cNvPr id="0" name=""/>
        <dsp:cNvSpPr/>
      </dsp:nvSpPr>
      <dsp:spPr>
        <a:xfrm>
          <a:off x="2928959" y="2857513"/>
          <a:ext cx="1701803" cy="1701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978803" y="2907357"/>
        <a:ext cx="1602115" cy="1602115"/>
      </dsp:txXfrm>
    </dsp:sp>
    <dsp:sp modelId="{CDE109BA-FB3A-462B-AC76-D6E82ABB53A9}">
      <dsp:nvSpPr>
        <dsp:cNvPr id="0" name=""/>
        <dsp:cNvSpPr/>
      </dsp:nvSpPr>
      <dsp:spPr>
        <a:xfrm>
          <a:off x="4671608" y="1765478"/>
          <a:ext cx="327804" cy="40891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671608" y="1847262"/>
        <a:ext cx="229463" cy="245351"/>
      </dsp:txXfrm>
    </dsp:sp>
    <dsp:sp modelId="{055482A5-77CF-4679-A337-FCC4D8023A7B}">
      <dsp:nvSpPr>
        <dsp:cNvPr id="0" name=""/>
        <dsp:cNvSpPr/>
      </dsp:nvSpPr>
      <dsp:spPr>
        <a:xfrm>
          <a:off x="5280388" y="1119036"/>
          <a:ext cx="1701803" cy="1701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3A70F5-6412-41F7-853F-69B71F0F7DAB}">
      <dsp:nvSpPr>
        <dsp:cNvPr id="0" name=""/>
        <dsp:cNvSpPr/>
      </dsp:nvSpPr>
      <dsp:spPr>
        <a:xfrm>
          <a:off x="5561038" y="2857513"/>
          <a:ext cx="1701803" cy="1701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610882" y="2907357"/>
        <a:ext cx="1602115" cy="160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B388-F509-486F-8BB6-21F2A195BF2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FE2CD-AD33-4EAD-AE10-E3710929C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kk.wikipedia.org/w/index.php?title=Transparency_%D0%86nternat%D1%96onal&amp;action=edit&amp;redlink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арақорлық дәстүрге айналып бара жатқан жоқ па?"/>
          <p:cNvPicPr/>
          <p:nvPr/>
        </p:nvPicPr>
        <p:blipFill>
          <a:blip r:embed="rId2" cstate="print"/>
          <a:srcRect t="28571"/>
          <a:stretch>
            <a:fillRect/>
          </a:stretch>
        </p:blipFill>
        <p:spPr bwMode="auto">
          <a:xfrm>
            <a:off x="251520" y="188640"/>
            <a:ext cx="842493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сыбайлас жемкорлык\21_01-Shimk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849694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1156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Сыбайлас жемқорлық – </a:t>
            </a:r>
            <a:b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қоғам дерті. </a:t>
            </a:r>
            <a:b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Жемқорлыққа жол жоқ!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Әділдіктің белгісі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тұра бұрмаса, ақылдының белгісі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өткен істі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қумаса.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928662" y="928670"/>
          <a:ext cx="726284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287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100" b="1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2-топ. «Сыбайлас жемқорлықпен күресу – баршаның және әр адамның міндеті»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“Нұр Отан”партиясының тапсырысымен жүргізілген әлеуметтік сауалнамалар бойынша:</a:t>
            </a:r>
          </a:p>
          <a:p>
            <a:pPr algn="ctr">
              <a:buNone/>
            </a:pP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Сыбайлас жемқорлықпен күрестің тиімділігіне оң баға беретін қазақстандықтардың саны екі есеге жуық өсті</a:t>
            </a:r>
          </a:p>
          <a:p>
            <a:pPr algn="ctr">
              <a:buNone/>
            </a:pPr>
            <a:r>
              <a:rPr lang="kk-KZ" b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(2011 жылы – 24%, 2014 – 45%).</a:t>
            </a:r>
            <a:endParaRPr lang="ru-RU" b="1" spc="50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643314"/>
            <a:ext cx="4429156" cy="292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571876"/>
            <a:ext cx="4286248" cy="308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Әлеуметтік сауалнамалардың дерегіне сүйенсек, сұралғандардың   </a:t>
            </a:r>
          </a:p>
          <a:p>
            <a:pPr algn="ctr">
              <a:buNone/>
            </a:pPr>
            <a:endParaRPr lang="kk-KZ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42%</a:t>
            </a: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-ы сыбайлас жемқорлық кеңінен тараған деп есептейді, </a:t>
            </a:r>
          </a:p>
          <a:p>
            <a:pPr algn="ctr">
              <a:buNone/>
            </a:pP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33%</a:t>
            </a: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-ы онымен тікелей ұшырасқан.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287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kk-KZ" sz="31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kk-KZ" sz="31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kk-KZ" sz="31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Transparency</a:t>
            </a:r>
            <a:r>
              <a:rPr lang="ru-RU" sz="31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kk-KZ" sz="31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Іnternatіonal</a:t>
            </a:r>
            <a:r>
              <a:rPr lang="kk-KZ" sz="31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31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ұйымының қорытынды есебі</a:t>
            </a:r>
            <a:br>
              <a:rPr lang="kk-KZ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Қазақстандағы сыбайласқан жемқорлық деңгейі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2214554"/>
          <a:ext cx="682944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aw-banner6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Қазақстанда жемқорлық деңгейі өте көп салалар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6688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kk-KZ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Бизнес жүргізудегі бірінші кезектегі проблема.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беру саласы. Бұл бағытта ешкімді жауапқа тартпайды.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Денсаулық сақтау саласында да заңнама реттелмеген. Сыбайласқан жемқорлық болса да өз қызметін пайдалану фактілер көп.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Пәтер иелері кооперативтеріне қатысты да шағым жиі түседі. 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Соттардағы және кедендегі сыбайласқан жемқорлық деңгейі әлі жоғары. 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3-топ. Сыбайлас жемқорлықпен күресудің  әлемдік «үздік тәжірибелері»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Transparency International ұйымының </a:t>
            </a:r>
          </a:p>
          <a:p>
            <a:pPr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жариялаған мәліметтері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14744" y="1500174"/>
            <a:ext cx="4857784" cy="2000264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Сингапур </a:t>
            </a:r>
          </a:p>
          <a:p>
            <a:pPr algn="ctr"/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Азия  өңіріндегі ең «таза» мемлекеттердің  қатарында.</a:t>
            </a:r>
          </a:p>
          <a:p>
            <a:pPr algn="ctr"/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Индексі - 9,2 балл.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Z Times New Roman" pitchFamily="18" charset="0"/>
              </a:rPr>
              <a:t>Сыбайлас жемқорлықты қабылдау индексі бойынша ең төменгі елдер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Z 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3000372"/>
            <a:ext cx="8229600" cy="33829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k-KZ" dirty="0" smtClean="0"/>
              <a:t>                        </a:t>
            </a:r>
            <a:endParaRPr lang="kk-KZ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1952 жылы құрылған сыбайлас жемқорлық жағдайларын тергеу Бюросының арнайы органының үздіксіз жұмыс жасап келеді.  </a:t>
            </a:r>
          </a:p>
          <a:p>
            <a:pPr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Басты идеясы:</a:t>
            </a:r>
          </a:p>
          <a:p>
            <a:pPr algn="ctr">
              <a:buNone/>
            </a:pP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«жеке тұлғалардың сыбайлас жемқорлыққа қатысты </a:t>
            </a:r>
          </a:p>
          <a:p>
            <a:pPr algn="ctr">
              <a:buNone/>
            </a:pP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әрекет жасауға мүмкіндіктерін, жағдайларын </a:t>
            </a:r>
          </a:p>
          <a:p>
            <a:pPr algn="ctr">
              <a:buNone/>
            </a:pP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болдырмауға мейлінше тырысу»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сингапу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00112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Сыбайлас жемқорлыққа қарсы ұстанымдары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429288"/>
          </a:xfrm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мемлекеттік қызметшілердің еңбекақысы жеке секторларда табысты жұмыс істеп жүрген тұлғалардың орташа еңбекақысы көлемінде есептелінеді;</a:t>
            </a: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пара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де, пара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алушы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жақтарға қатаң шаралар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лауазымдық тұлғалардың мүлкі, активтері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қарыздарына  жыл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есебі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жүргізіледі;</a:t>
            </a: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жоғары лауазымдардағы шенеуніктердің жемқорлыққа қатысты әрекеттеріне қатаң түрде қарау;</a:t>
            </a: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сыбайлас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жемқорлық жағдайлары туралы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хабарлаған адамдар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құпия ақпараттарды қатаң сақтау;</a:t>
            </a: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экономиканы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үшін артық әкімшілік кедергілерді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3-5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сыбайлас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жемқорлыққа қатысты жүргізілген шараларға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мониторинг,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сараптама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жүргізу.</a:t>
            </a: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қызметі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меритократия (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еңбегінің жүйесі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бейтараптық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қоғамға есеп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беру,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адалдық, жемқорлыққа қарсы тәртіптілік негізінде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 етеді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халықтың әр арызына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мұқият көңіл бөледі.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429156" cy="207165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Малайзияда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әкімшілік сыбайлас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жемқорлық жойылды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айтуға болады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92909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Малазиялық Сыбайлас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Жемқорлыққа қарсы Академиясы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МАСА-ары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қарай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 атқарады.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Бұл азиаттық-тынықмұхиттық өңірдегі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саладағы тұңғыш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институт.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Малазиялық сыбайлас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жемқорлыққа қарсы Агенттік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бағытта кешенді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саясат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 </a:t>
            </a:r>
          </a:p>
          <a:p>
            <a:pPr algn="ctr"/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 көрсету стандарттарын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қызметшілердің этикалық нормаларды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қатаң сақтауы;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қызметшілердің еңбекақысын өсіру.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алайз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571480"/>
            <a:ext cx="4757742" cy="1928826"/>
          </a:xfrm>
        </p:spPr>
        <p:txBody>
          <a:bodyPr>
            <a:norm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елінде жемқорларға қарсы өте қатал шаралар қолданылады.</a:t>
            </a:r>
            <a:b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Индексі - 3,6 балл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00372"/>
            <a:ext cx="8001056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1989 жылдың өзінде ғана сыбайлас жемқорлыққа қатысты құқық бұзушылық жасағаны үшін</a:t>
            </a:r>
          </a:p>
          <a:p>
            <a:pPr algn="ctr">
              <a:buNone/>
            </a:pP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адам өлім жазасына кесіліп, </a:t>
            </a:r>
          </a:p>
          <a:p>
            <a:pPr algn="ctr"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мың адам </a:t>
            </a: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 түрлі мерзімге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 бостандығынан </a:t>
            </a: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айырылған.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F:\кит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55" y="285728"/>
            <a:ext cx="3214727" cy="241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“Сыбайлас-жемқорлық” деген ұғымды түсіндіріп, пайда болу жағдайлары жайлы түсінік қалыптастыру. Қоғамдық қасіретке әкелетін бұл материалдық құндылықтар дағдарысынан шығу және оны жою дұрыс әрекет етуден туындайтынын ұғындыру. 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бойында </a:t>
            </a: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сыбайлас жемқорлыққа қарсы тұрарлық мәдениетін қалыптастырып, құқықтық сауаттылығын арттыру. 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Отанға деген сүйіспеншілікке, адамдарды және дәстүрлерді құрметтеуге, білім мен еңбекке ұмтылуға, көргенділік пен адалдыққа тәрбиелеу.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500042"/>
            <a:ext cx="4714908" cy="2439982"/>
          </a:xfrm>
        </p:spPr>
        <p:txBody>
          <a:bodyPr>
            <a:no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АҚШ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елі  сыбайлас жемқорлықты қабылдау индексі бойынша </a:t>
            </a:r>
            <a:b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7,3 баллмен 18 орынға иеленіп, «жиырма көшбасшы» елдің қатарына енді.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71810"/>
            <a:ext cx="8229600" cy="2971808"/>
          </a:xfrm>
        </p:spPr>
        <p:txBody>
          <a:bodyPr>
            <a:normAutofit/>
          </a:bodyPr>
          <a:lstStyle/>
          <a:p>
            <a:pPr>
              <a:buNone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АҚШ шетелдік шенеуніктерге пара беруге тыйым салатын «Сыбайлас жемқорлықтың шетелдік тәжірибесі туралы» атты Заңды (1977ж.) </a:t>
            </a:r>
          </a:p>
          <a:p>
            <a:pPr algn="ctr">
              <a:buNone/>
            </a:pP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тұңғыш қабылдаған ел болып табылады.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F:\амер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571900" cy="237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4357718" cy="2643206"/>
          </a:xfrm>
        </p:spPr>
        <p:txBody>
          <a:bodyPr>
            <a:normAutofit fontScale="90000"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Эстония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елі посткеңестік республикалар ішінде сыбайлас жемқорлықты қабылдау индексі бойынша 6,6 баллмен 27 орында</a:t>
            </a:r>
            <a:b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Сыбайлас жемқорлықпен күресті компюьтерлендіру арқылы жүзеге асыру қарастырылған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3786214" cy="20002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Финляндия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9,0 баллмен Сингапурден кейінгі  5-ші орынды иеленген 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ел.</a:t>
            </a:r>
          </a:p>
        </p:txBody>
      </p:sp>
      <p:pic>
        <p:nvPicPr>
          <p:cNvPr id="5122" name="Picture 2" descr="F:\эсто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500042"/>
            <a:ext cx="377331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финлянд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8" y="3286124"/>
            <a:ext cx="422913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1995 жылы Ұлыбританияда Нолан Комиссиясы жемқорлықтың алдын алатын 7 қағида қабылдаған: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5828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400" b="1" dirty="0" smtClean="0">
                <a:solidFill>
                  <a:srgbClr val="FF0000"/>
                </a:solidFill>
                <a:latin typeface="KZ Times New Roman" pitchFamily="18" charset="0"/>
              </a:rPr>
              <a:t>        </a:t>
            </a:r>
            <a:r>
              <a:rPr lang="kk-KZ" sz="1600" b="1" dirty="0" smtClean="0">
                <a:solidFill>
                  <a:srgbClr val="FF0000"/>
                </a:solidFill>
                <a:latin typeface="KZ Times New Roman" pitchFamily="18" charset="0"/>
              </a:rPr>
              <a:t>1. Риясыздық. </a:t>
            </a: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>Лауазымды қызметкерлер қоғамдық мүддені жоғары ескере отырып, бір шешімге келеді.</a:t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/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FF0000"/>
                </a:solidFill>
                <a:latin typeface="KZ Times New Roman" pitchFamily="18" charset="0"/>
              </a:rPr>
              <a:t>2. Сатылмастық. </a:t>
            </a: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>Лауазымды қызметкерлердің өздерін басқа бір адамдарға не ұйымдарға қаржылық тәуелсіздікке қоймағаны дұрыс.</a:t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/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FF0000"/>
                </a:solidFill>
                <a:latin typeface="KZ Times New Roman" pitchFamily="18" charset="0"/>
              </a:rPr>
              <a:t>3. Әділдік. </a:t>
            </a: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>Жоғары қызметке тағайындау, келісім шарт жасау, марапаттау мәселелері бойынша шешім қабылдағанда лауазымды қызметкерлер үміткердің кәсіби қабілеттерін, іскерлігін ескеруі тиіс.</a:t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/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FF0000"/>
                </a:solidFill>
                <a:latin typeface="KZ Times New Roman" pitchFamily="18" charset="0"/>
              </a:rPr>
              <a:t>4. Есептілік. </a:t>
            </a: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>Лауазымды қызметкерлер қоғамның алдында өздерінің істеген ісі, қабылдаған шешімдері бойынша есеп беріп отыруы керек.</a:t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/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FF0000"/>
                </a:solidFill>
                <a:latin typeface="KZ Times New Roman" pitchFamily="18" charset="0"/>
              </a:rPr>
              <a:t>5. Ашықтық. </a:t>
            </a: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>Лауазымды қызметкерлердің шешімдері мен істері қоғамға ашық болуы тиіс. Әр шешім дәйектеліп отыруға міндетті.</a:t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/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FF0000"/>
                </a:solidFill>
                <a:latin typeface="KZ Times New Roman" pitchFamily="18" charset="0"/>
              </a:rPr>
              <a:t>6. Арды, абыройды сақтаушылық. </a:t>
            </a: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>Лауазымды қызметкерлер өздерінің мүдделері туралы ашық айтып, егер де осы мүдделері олардың істеген жұмысына қайшылық келтірсе, қоғамның пайдасына әкелетін шешімге келуге тиісті.</a:t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/>
            </a:r>
            <a:b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</a:br>
            <a:r>
              <a:rPr lang="kk-KZ" sz="1600" b="1" dirty="0" smtClean="0">
                <a:solidFill>
                  <a:srgbClr val="FF0000"/>
                </a:solidFill>
                <a:latin typeface="KZ Times New Roman" pitchFamily="18" charset="0"/>
              </a:rPr>
              <a:t>7. Басшылық. </a:t>
            </a:r>
            <a:r>
              <a:rPr lang="kk-KZ" sz="1600" b="1" dirty="0" smtClean="0">
                <a:solidFill>
                  <a:srgbClr val="0000FF"/>
                </a:solidFill>
                <a:latin typeface="KZ Times New Roman" pitchFamily="18" charset="0"/>
              </a:rPr>
              <a:t>Лауазымды қызметкерлер осы аталған қағидаларды қолдана отырып, басшылықты орындап, өзінің дұрыс істерімен, мінез-құлқымен үлгі көрсетіп отыруға міндетті.</a:t>
            </a:r>
            <a:endParaRPr lang="ru-RU" sz="1600" b="1" dirty="0">
              <a:solidFill>
                <a:srgbClr val="0000FF"/>
              </a:solidFill>
              <a:latin typeface="KZ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58246" cy="2857520"/>
          </a:xfrm>
        </p:spPr>
        <p:txBody>
          <a:bodyPr/>
          <a:lstStyle/>
          <a:p>
            <a:pPr lvl="0" algn="ctr">
              <a:buNone/>
            </a:pP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Сен сыбайлас жемқорлықпен кездесіп көрдің бе?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Сыбайлас жемқорлықты жою үшін сен қандай үлес қосар едің?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F:\сыбайлас жемкорлык\corrupt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8637587" cy="251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сыбайлас жемкорлык\a548d1601dd3c1fa7544982a5078566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3846" t="6967" r="3846" b="6967"/>
          <a:stretch>
            <a:fillRect/>
          </a:stretch>
        </p:blipFill>
        <p:spPr bwMode="auto">
          <a:xfrm>
            <a:off x="428595" y="285728"/>
            <a:ext cx="847050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сыбайлас жемкорлык\a548d1601dd3c1fa7544982a50785663.jpg"/>
          <p:cNvPicPr>
            <a:picLocks noChangeAspect="1" noChangeArrowheads="1"/>
          </p:cNvPicPr>
          <p:nvPr/>
        </p:nvPicPr>
        <p:blipFill>
          <a:blip r:embed="rId2"/>
          <a:srcRect l="3846" t="6967" r="3846" b="6967"/>
          <a:stretch>
            <a:fillRect/>
          </a:stretch>
        </p:blipFill>
        <p:spPr bwMode="auto">
          <a:xfrm>
            <a:off x="4643438" y="3736183"/>
            <a:ext cx="4143404" cy="290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stopkor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414918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26893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kk-KZ" b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Халыққа әділетті, қоғамға тең қарайтын ұрпақ тәрбиелеу.</a:t>
            </a:r>
            <a:endParaRPr lang="ru-RU" b="1" spc="50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Біздің қоғамда сыбайлас жемқорлыққа орын жоқ.</a:t>
            </a:r>
            <a:endParaRPr lang="ru-RU" b="1" spc="50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Менің елім: жемқорлықсыз – өсіп-өркендеуші ел. </a:t>
            </a:r>
            <a:endParaRPr lang="ru-RU" b="1" spc="50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ыбайлас жемкорлык\3dd25c40bb7bb03fc702f65355d15a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792961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/>
          <a:lstStyle/>
          <a:p>
            <a:pPr lvl="0"/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Пара бермеу және алмау.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Мақсаты нәтижелерге жету үшін,өз мүмкіншілігіңмен жетуге тырыс.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Парақорлықты көрсеңіз жергілікті органдарға және ақпарат көздеріне хабар беріңіздер. (144)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brary.Aktkint\Desktop\mejirim-shua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ibrary.Aktkint\Desktop\mejirim-shua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764704"/>
            <a:ext cx="884638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kk-KZ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Арың – адал, әділ болса әрқашан,</a:t>
            </a:r>
          </a:p>
          <a:p>
            <a:pPr algn="ctr">
              <a:buNone/>
            </a:pPr>
            <a:r>
              <a:rPr lang="kk-KZ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Дүниенің бар бақыты уысыңда</a:t>
            </a:r>
            <a:endParaRPr lang="ru-RU" sz="4400" b="1" i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brary.Aktkint\Desktop\mejirim-shua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ibrary.Aktkint\Desktop\mejirim-shua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764704"/>
            <a:ext cx="884638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kk-KZ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Көкірек таза болмаса,</a:t>
            </a:r>
            <a:endParaRPr lang="ru-RU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Көз тазасы не керек?</a:t>
            </a:r>
            <a:endParaRPr lang="ru-RU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Жаның таза болмаса,</a:t>
            </a:r>
            <a:endParaRPr lang="ru-RU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 тазасы не керек?</a:t>
            </a:r>
            <a:endParaRPr lang="ru-RU" sz="4400" b="1" i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brary.Aktkint\Desktop\mejirim-shua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Library.Aktkint\Desktop\mejirim-shuagy.jpg"/>
          <p:cNvPicPr>
            <a:picLocks noChangeAspect="1" noChangeArrowheads="1"/>
          </p:cNvPicPr>
          <p:nvPr/>
        </p:nvPicPr>
        <p:blipFill>
          <a:blip r:embed="rId2" cstate="print"/>
          <a:srcRect b="73695"/>
          <a:stretch>
            <a:fillRect/>
          </a:stretch>
        </p:blipFill>
        <p:spPr bwMode="auto">
          <a:xfrm>
            <a:off x="107505" y="285728"/>
            <a:ext cx="884638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1DBDC"/>
              </a:clrFrom>
              <a:clrTo>
                <a:srgbClr val="E1DB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/>
          <a:stretch>
            <a:fillRect/>
          </a:stretch>
        </p:blipFill>
        <p:spPr>
          <a:xfrm>
            <a:off x="179512" y="3501008"/>
            <a:ext cx="498094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390736" cy="2808312"/>
          </a:xfrm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kk-KZ" b="1" i="1" dirty="0" smtClean="0">
                <a:ln w="11430"/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Осы бейне роликті көрген кезде қандай сезімде болдыңдар?</a:t>
            </a:r>
          </a:p>
          <a:p>
            <a:pPr lvl="0" algn="ctr">
              <a:buNone/>
            </a:pPr>
            <a:endParaRPr lang="kk-KZ" b="1" i="1" dirty="0" smtClean="0">
              <a:ln w="11430"/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b="1" i="1" dirty="0" smtClean="0">
                <a:ln w="11430"/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Роликтегі адамдардың әрекеті дұрыс па?</a:t>
            </a:r>
            <a:endParaRPr lang="ru-RU" b="1" i="1" dirty="0" smtClean="0">
              <a:ln w="11430"/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ыбайлас жемкорлык\21_01-Shimk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39248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ыбайлас жемкорлык\06aa7b106cf514d878ea2df768d8cb2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сыбайлас жемкорлык\06aa7b106cf514d878ea2df768d8cb2e.jpg"/>
          <p:cNvPicPr>
            <a:picLocks noChangeAspect="1" noChangeArrowheads="1"/>
          </p:cNvPicPr>
          <p:nvPr/>
        </p:nvPicPr>
        <p:blipFill>
          <a:blip r:embed="rId3" cstate="print"/>
          <a:srcRect l="61983" t="54333" r="6612"/>
          <a:stretch>
            <a:fillRect/>
          </a:stretch>
        </p:blipFill>
        <p:spPr bwMode="auto">
          <a:xfrm>
            <a:off x="7380312" y="5229200"/>
            <a:ext cx="1381132" cy="136815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Топтық зерттеу.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kk-KZ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1-топ. «Жемқорлық - күрделі әлеуметтік    </a:t>
            </a:r>
          </a:p>
          <a:p>
            <a:pPr>
              <a:buNone/>
            </a:pPr>
            <a:r>
              <a:rPr lang="kk-KZ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мәселе» </a:t>
            </a:r>
            <a:endParaRPr lang="ru-RU" b="1" spc="50" dirty="0" smtClean="0">
              <a:ln w="11430">
                <a:noFill/>
              </a:ln>
              <a:solidFill>
                <a:srgbClr val="0000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spc="50" dirty="0" smtClean="0">
              <a:ln w="11430">
                <a:noFill/>
              </a:ln>
              <a:solidFill>
                <a:srgbClr val="0000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2-топ. «Сыбайлас жемқорлықпен күресу – </a:t>
            </a:r>
          </a:p>
          <a:p>
            <a:pPr>
              <a:buNone/>
            </a:pPr>
            <a:r>
              <a:rPr lang="kk-KZ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баршаның және әр адамның міндеті»</a:t>
            </a:r>
            <a:endParaRPr lang="ru-RU" b="1" spc="50" dirty="0" smtClean="0">
              <a:ln w="11430">
                <a:noFill/>
              </a:ln>
              <a:solidFill>
                <a:srgbClr val="0000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spc="50" dirty="0" smtClean="0">
              <a:ln w="11430">
                <a:noFill/>
              </a:ln>
              <a:solidFill>
                <a:srgbClr val="0000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3-топ. Сыбайлас жемқорлықпен күресудің  </a:t>
            </a:r>
          </a:p>
          <a:p>
            <a:pPr>
              <a:buNone/>
            </a:pPr>
            <a:r>
              <a:rPr lang="kk-KZ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әлемдік «үздік тәжірибелері»  </a:t>
            </a:r>
            <a:endParaRPr lang="ru-RU" b="1" spc="50" dirty="0" smtClean="0">
              <a:ln w="11430">
                <a:noFill/>
              </a:ln>
              <a:solidFill>
                <a:srgbClr val="0000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ktobegazeti.kz/wp-content/uploads/2012/01/%D0%91%D1%83%D0%BA%D0%B0%D1%80%D0%B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1714512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700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1-топ. «Жемқорлық - күрделі әлеуметтік мәселе» </a:t>
            </a:r>
            <a:r>
              <a:rPr lang="ru-RU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>
                  <a:noFill/>
                </a:ln>
                <a:solidFill>
                  <a:srgbClr val="0000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«Сыбайлас жемқорлық» деген не?</a:t>
            </a: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928802"/>
            <a:ext cx="6429420" cy="4525963"/>
          </a:xfrm>
        </p:spPr>
        <p:txBody>
          <a:bodyPr>
            <a:normAutofit fontScale="4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kk-KZ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Латын сөзі «corruptio»  - «сатып алу», «пара» анықталады. </a:t>
            </a:r>
          </a:p>
          <a:p>
            <a:pPr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kk-KZ" sz="4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4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Рим құқығында сондай-ақ «corrumpire»</a:t>
            </a: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«сындыру, бүлдіру, бұзу, зақымдау, жалғандау, параға сатып алу» деген түсінік беріп, құқыққа қарсы іс – әрекет </a:t>
            </a:r>
          </a:p>
          <a:p>
            <a:pPr>
              <a:buNone/>
            </a:pPr>
            <a:endParaRPr lang="kk-KZ" sz="4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ctr">
              <a:buNone/>
            </a:pPr>
            <a:endParaRPr lang="kk-KZ" sz="4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4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Орыс тілінің түсіндірме сөздігі сыбайлас жемқорлықты </a:t>
            </a: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пара беріп сатып алу, лауазымды адамдардың, </a:t>
            </a: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саяси қайраткерлердің </a:t>
            </a:r>
          </a:p>
          <a:p>
            <a:pPr algn="ctr">
              <a:buNone/>
            </a:pPr>
            <a:r>
              <a:rPr lang="kk-KZ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сатқындығы ретінде сипаттайды.</a:t>
            </a:r>
            <a:endParaRPr lang="ru-RU" sz="4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214686"/>
            <a:ext cx="1785950" cy="135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4714884"/>
            <a:ext cx="1909196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2023459"/>
              </p:ext>
            </p:extLst>
          </p:nvPr>
        </p:nvGraphicFramePr>
        <p:xfrm>
          <a:off x="323528" y="260648"/>
          <a:ext cx="8376444" cy="638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"/>
          <a:stretch>
            <a:fillRect/>
          </a:stretch>
        </p:blipFill>
        <p:spPr>
          <a:xfrm>
            <a:off x="5364088" y="1196752"/>
            <a:ext cx="3384376" cy="273978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35696" y="260648"/>
            <a:ext cx="5544616" cy="72008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Жемқорлықтың жалпылама белгілері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92080" y="4077072"/>
            <a:ext cx="3672408" cy="230425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Нәтижесінде: Қызметке ретсіз қабылдау және көтермелеу және қоғамдық мүліктерді талан- таражға салу.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-1116632" y="1196752"/>
          <a:ext cx="6888088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88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Graphic spid="13" grpId="0">
        <p:bldAsOne/>
      </p:bldGraphic>
      <p:bldGraphic spid="13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сыбайлас жемкорлык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340768"/>
            <a:ext cx="381642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Жемқорлық 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зардабы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644008" y="620688"/>
            <a:ext cx="3600400" cy="53285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Экономикалық өсу қарқынның тежелуіне</a:t>
            </a:r>
          </a:p>
          <a:p>
            <a:pPr marL="285750" indent="-285750" algn="ctr"/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Әлеуметтік, саяси шиеленістердің құрт асқуынуына ұрындырады.</a:t>
            </a:r>
          </a:p>
          <a:p>
            <a:pPr marL="285750" indent="-285750" algn="ctr"/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Жоғары лауазымды мемлекеттік қызметкерлер жаппай жемқорлыққа салынған жағдайда құқық қорғау органдары оларды жасаған қылмыстары үшін қылмыстық жауапкершілікке тарта алмайтын жағдай қалыптасады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754</Words>
  <Application>Microsoft Office PowerPoint</Application>
  <PresentationFormat>Экран (4:3)</PresentationFormat>
  <Paragraphs>130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KZ Times New Roman</vt:lpstr>
      <vt:lpstr>Times New Roman</vt:lpstr>
      <vt:lpstr>Тема Office</vt:lpstr>
      <vt:lpstr> Сыбайлас жемқорлық –  қоғам дерті.  Жемқорлыққа жол жоқ!  </vt:lpstr>
      <vt:lpstr> Мақсаты:  </vt:lpstr>
      <vt:lpstr>Презентация PowerPoint</vt:lpstr>
      <vt:lpstr>Презентация PowerPoint</vt:lpstr>
      <vt:lpstr> Топтық зерттеу. </vt:lpstr>
      <vt:lpstr> 1-топ. «Жемқорлық - күрделі әлеуметтік мәселе»   «Сыбайлас жемқорлық» деген не? </vt:lpstr>
      <vt:lpstr>Презентация PowerPoint</vt:lpstr>
      <vt:lpstr>Презентация PowerPoint</vt:lpstr>
      <vt:lpstr>Презентация PowerPoint</vt:lpstr>
      <vt:lpstr>Әділдіктің белгісі - біле тұра бұрмаса, ақылдының белгісі - өткен істі қумаса.</vt:lpstr>
      <vt:lpstr>2-топ. «Сыбайлас жемқорлықпен күресу – баршаның және әр адамның міндеті» </vt:lpstr>
      <vt:lpstr>Презентация PowerPoint</vt:lpstr>
      <vt:lpstr> Transparency Іnternatіonal  ұйымының қорытынды есебі  Қазақстандағы сыбайласқан жемқорлық деңгейі </vt:lpstr>
      <vt:lpstr>Қазақстанда жемқорлық деңгейі өте көп салалар </vt:lpstr>
      <vt:lpstr>3-топ. Сыбайлас жемқорлықпен күресудің  әлемдік «үздік тәжірибелері»   </vt:lpstr>
      <vt:lpstr>Сыбайлас жемқорлықты қабылдау индексі бойынша ең төменгі елдер</vt:lpstr>
      <vt:lpstr>Сыбайлас жемқорлыққа қарсы ұстанымдары </vt:lpstr>
      <vt:lpstr> Малайзияда  әкімшілік сыбайлас жемқорлық жойылды деп айтуға болады.  </vt:lpstr>
      <vt:lpstr>Қытай елінде жемқорларға қарсы өте қатал шаралар қолданылады. Индексі - 3,6 балл</vt:lpstr>
      <vt:lpstr>АҚШ елі  сыбайлас жемқорлықты қабылдау индексі бойынша  7,3 баллмен 18 орынға иеленіп, «жиырма көшбасшы» елдің қатарына енді.</vt:lpstr>
      <vt:lpstr>Эстония елі посткеңестік республикалар ішінде сыбайлас жемқорлықты қабылдау индексі бойынша 6,6 баллмен 27 орында  Сыбайлас жемқорлықпен күресті компюьтерлендіру арқылы жүзеге асыру қарастырылған </vt:lpstr>
      <vt:lpstr>1995 жылы Ұлыбританияда Нолан Комиссиясы жемқорлықтың алдын алатын 7 қағида қабылдаған: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Сыбайлас жемқорлық қоғам дерті.  Жемқорлыққа жол жоқ!  </dc:title>
  <dc:creator>Library Aktkint</dc:creator>
  <cp:lastModifiedBy>Зоя</cp:lastModifiedBy>
  <cp:revision>60</cp:revision>
  <dcterms:created xsi:type="dcterms:W3CDTF">2015-12-08T10:33:49Z</dcterms:created>
  <dcterms:modified xsi:type="dcterms:W3CDTF">2022-05-31T08:27:42Z</dcterms:modified>
</cp:coreProperties>
</file>